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ink/ink1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8" r:id="rId1"/>
  </p:sldMasterIdLst>
  <p:notesMasterIdLst>
    <p:notesMasterId r:id="rId22"/>
  </p:notesMasterIdLst>
  <p:sldIdLst>
    <p:sldId id="10099" r:id="rId2"/>
    <p:sldId id="10119" r:id="rId3"/>
    <p:sldId id="10122" r:id="rId4"/>
    <p:sldId id="10157" r:id="rId5"/>
    <p:sldId id="10216" r:id="rId6"/>
    <p:sldId id="10217" r:id="rId7"/>
    <p:sldId id="10225" r:id="rId8"/>
    <p:sldId id="10218" r:id="rId9"/>
    <p:sldId id="10224" r:id="rId10"/>
    <p:sldId id="10220" r:id="rId11"/>
    <p:sldId id="10221" r:id="rId12"/>
    <p:sldId id="10222" r:id="rId13"/>
    <p:sldId id="10223" r:id="rId14"/>
    <p:sldId id="10226" r:id="rId15"/>
    <p:sldId id="10227" r:id="rId16"/>
    <p:sldId id="10229" r:id="rId17"/>
    <p:sldId id="10228" r:id="rId18"/>
    <p:sldId id="10232" r:id="rId19"/>
    <p:sldId id="10231" r:id="rId20"/>
    <p:sldId id="10147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DCF8"/>
    <a:srgbClr val="1847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7B4A762-B69C-894F-B8B3-FC8F1C216CAB}" v="375" dt="2021-08-30T11:01:43.4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60"/>
    <p:restoredTop sz="96205"/>
  </p:normalViewPr>
  <p:slideViewPr>
    <p:cSldViewPr snapToGrid="0" snapToObjects="1">
      <p:cViewPr varScale="1">
        <p:scale>
          <a:sx n="81" d="100"/>
          <a:sy n="81" d="100"/>
        </p:scale>
        <p:origin x="81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ushpasis Sarkar" userId="879f03f3-0fec-4b86-8a3f-09631b7508a4" providerId="ADAL" clId="{67B4A762-B69C-894F-B8B3-FC8F1C216CAB}"/>
    <pc:docChg chg="undo custSel addSld delSld modSld sldOrd">
      <pc:chgData name="Pushpasis Sarkar" userId="879f03f3-0fec-4b86-8a3f-09631b7508a4" providerId="ADAL" clId="{67B4A762-B69C-894F-B8B3-FC8F1C216CAB}" dt="2021-08-30T15:13:05.387" v="2840" actId="20577"/>
      <pc:docMkLst>
        <pc:docMk/>
      </pc:docMkLst>
      <pc:sldChg chg="modSp add mod">
        <pc:chgData name="Pushpasis Sarkar" userId="879f03f3-0fec-4b86-8a3f-09631b7508a4" providerId="ADAL" clId="{67B4A762-B69C-894F-B8B3-FC8F1C216CAB}" dt="2021-08-30T05:01:17.087" v="22" actId="20577"/>
        <pc:sldMkLst>
          <pc:docMk/>
          <pc:sldMk cId="401094684" sldId="10227"/>
        </pc:sldMkLst>
        <pc:spChg chg="mod">
          <ac:chgData name="Pushpasis Sarkar" userId="879f03f3-0fec-4b86-8a3f-09631b7508a4" providerId="ADAL" clId="{67B4A762-B69C-894F-B8B3-FC8F1C216CAB}" dt="2021-08-30T05:01:17.087" v="22" actId="20577"/>
          <ac:spMkLst>
            <pc:docMk/>
            <pc:sldMk cId="401094684" sldId="10227"/>
            <ac:spMk id="2" creationId="{A7C64CF6-EA84-CE4A-B80B-78B96CE2DD93}"/>
          </ac:spMkLst>
        </pc:spChg>
      </pc:sldChg>
      <pc:sldChg chg="addSp delSp modSp add mod">
        <pc:chgData name="Pushpasis Sarkar" userId="879f03f3-0fec-4b86-8a3f-09631b7508a4" providerId="ADAL" clId="{67B4A762-B69C-894F-B8B3-FC8F1C216CAB}" dt="2021-08-30T15:13:05.387" v="2840" actId="20577"/>
        <pc:sldMkLst>
          <pc:docMk/>
          <pc:sldMk cId="2472520206" sldId="10228"/>
        </pc:sldMkLst>
        <pc:spChg chg="mod">
          <ac:chgData name="Pushpasis Sarkar" userId="879f03f3-0fec-4b86-8a3f-09631b7508a4" providerId="ADAL" clId="{67B4A762-B69C-894F-B8B3-FC8F1C216CAB}" dt="2021-08-30T15:13:05.387" v="2840" actId="20577"/>
          <ac:spMkLst>
            <pc:docMk/>
            <pc:sldMk cId="2472520206" sldId="10228"/>
            <ac:spMk id="2" creationId="{3B9BEFBF-85A1-F543-B8D3-340F6C1DC40B}"/>
          </ac:spMkLst>
        </pc:spChg>
        <pc:spChg chg="mod">
          <ac:chgData name="Pushpasis Sarkar" userId="879f03f3-0fec-4b86-8a3f-09631b7508a4" providerId="ADAL" clId="{67B4A762-B69C-894F-B8B3-FC8F1C216CAB}" dt="2021-08-30T05:01:30.636" v="37" actId="20577"/>
          <ac:spMkLst>
            <pc:docMk/>
            <pc:sldMk cId="2472520206" sldId="10228"/>
            <ac:spMk id="3" creationId="{A9674242-5B86-7242-B05A-03546F19DA94}"/>
          </ac:spMkLst>
        </pc:spChg>
        <pc:spChg chg="add del mod">
          <ac:chgData name="Pushpasis Sarkar" userId="879f03f3-0fec-4b86-8a3f-09631b7508a4" providerId="ADAL" clId="{67B4A762-B69C-894F-B8B3-FC8F1C216CAB}" dt="2021-08-30T05:45:17.584" v="1048" actId="478"/>
          <ac:spMkLst>
            <pc:docMk/>
            <pc:sldMk cId="2472520206" sldId="10228"/>
            <ac:spMk id="5" creationId="{1DD69228-E7B6-AF40-9A45-3C928295F65C}"/>
          </ac:spMkLst>
        </pc:spChg>
        <pc:picChg chg="add mod">
          <ac:chgData name="Pushpasis Sarkar" userId="879f03f3-0fec-4b86-8a3f-09631b7508a4" providerId="ADAL" clId="{67B4A762-B69C-894F-B8B3-FC8F1C216CAB}" dt="2021-08-30T05:45:43.252" v="1052" actId="1037"/>
          <ac:picMkLst>
            <pc:docMk/>
            <pc:sldMk cId="2472520206" sldId="10228"/>
            <ac:picMk id="6" creationId="{2C26957A-FE32-F94E-A674-0C181A047E10}"/>
          </ac:picMkLst>
        </pc:picChg>
      </pc:sldChg>
      <pc:sldChg chg="modSp add mod ord">
        <pc:chgData name="Pushpasis Sarkar" userId="879f03f3-0fec-4b86-8a3f-09631b7508a4" providerId="ADAL" clId="{67B4A762-B69C-894F-B8B3-FC8F1C216CAB}" dt="2021-08-30T11:17:56.703" v="2835" actId="20577"/>
        <pc:sldMkLst>
          <pc:docMk/>
          <pc:sldMk cId="3223433972" sldId="10229"/>
        </pc:sldMkLst>
        <pc:spChg chg="mod">
          <ac:chgData name="Pushpasis Sarkar" userId="879f03f3-0fec-4b86-8a3f-09631b7508a4" providerId="ADAL" clId="{67B4A762-B69C-894F-B8B3-FC8F1C216CAB}" dt="2021-08-30T11:17:56.703" v="2835" actId="20577"/>
          <ac:spMkLst>
            <pc:docMk/>
            <pc:sldMk cId="3223433972" sldId="10229"/>
            <ac:spMk id="2" creationId="{3B9BEFBF-85A1-F543-B8D3-340F6C1DC40B}"/>
          </ac:spMkLst>
        </pc:spChg>
      </pc:sldChg>
      <pc:sldChg chg="modSp add del mod">
        <pc:chgData name="Pushpasis Sarkar" userId="879f03f3-0fec-4b86-8a3f-09631b7508a4" providerId="ADAL" clId="{67B4A762-B69C-894F-B8B3-FC8F1C216CAB}" dt="2021-08-30T11:01:50.414" v="1895" actId="2696"/>
        <pc:sldMkLst>
          <pc:docMk/>
          <pc:sldMk cId="3711724510" sldId="10230"/>
        </pc:sldMkLst>
        <pc:spChg chg="mod">
          <ac:chgData name="Pushpasis Sarkar" userId="879f03f3-0fec-4b86-8a3f-09631b7508a4" providerId="ADAL" clId="{67B4A762-B69C-894F-B8B3-FC8F1C216CAB}" dt="2021-08-30T05:57:45.323" v="1687" actId="20577"/>
          <ac:spMkLst>
            <pc:docMk/>
            <pc:sldMk cId="3711724510" sldId="10230"/>
            <ac:spMk id="2" creationId="{A7C64CF6-EA84-CE4A-B80B-78B96CE2DD93}"/>
          </ac:spMkLst>
        </pc:spChg>
      </pc:sldChg>
      <pc:sldChg chg="modSp add mod">
        <pc:chgData name="Pushpasis Sarkar" userId="879f03f3-0fec-4b86-8a3f-09631b7508a4" providerId="ADAL" clId="{67B4A762-B69C-894F-B8B3-FC8F1C216CAB}" dt="2021-08-30T11:18:35.168" v="2838" actId="20577"/>
        <pc:sldMkLst>
          <pc:docMk/>
          <pc:sldMk cId="3222360542" sldId="10231"/>
        </pc:sldMkLst>
        <pc:spChg chg="mod">
          <ac:chgData name="Pushpasis Sarkar" userId="879f03f3-0fec-4b86-8a3f-09631b7508a4" providerId="ADAL" clId="{67B4A762-B69C-894F-B8B3-FC8F1C216CAB}" dt="2021-08-30T11:18:35.168" v="2838" actId="20577"/>
          <ac:spMkLst>
            <pc:docMk/>
            <pc:sldMk cId="3222360542" sldId="10231"/>
            <ac:spMk id="2" creationId="{3B9BEFBF-85A1-F543-B8D3-340F6C1DC40B}"/>
          </ac:spMkLst>
        </pc:spChg>
        <pc:spChg chg="mod">
          <ac:chgData name="Pushpasis Sarkar" userId="879f03f3-0fec-4b86-8a3f-09631b7508a4" providerId="ADAL" clId="{67B4A762-B69C-894F-B8B3-FC8F1C216CAB}" dt="2021-08-30T11:11:38.023" v="2597" actId="20577"/>
          <ac:spMkLst>
            <pc:docMk/>
            <pc:sldMk cId="3222360542" sldId="10231"/>
            <ac:spMk id="3" creationId="{A9674242-5B86-7242-B05A-03546F19DA94}"/>
          </ac:spMkLst>
        </pc:spChg>
      </pc:sldChg>
      <pc:sldChg chg="modSp add mod">
        <pc:chgData name="Pushpasis Sarkar" userId="879f03f3-0fec-4b86-8a3f-09631b7508a4" providerId="ADAL" clId="{67B4A762-B69C-894F-B8B3-FC8F1C216CAB}" dt="2021-08-30T11:16:50.460" v="2831" actId="403"/>
        <pc:sldMkLst>
          <pc:docMk/>
          <pc:sldMk cId="4265315144" sldId="10232"/>
        </pc:sldMkLst>
        <pc:spChg chg="mod">
          <ac:chgData name="Pushpasis Sarkar" userId="879f03f3-0fec-4b86-8a3f-09631b7508a4" providerId="ADAL" clId="{67B4A762-B69C-894F-B8B3-FC8F1C216CAB}" dt="2021-08-30T11:16:50.460" v="2831" actId="403"/>
          <ac:spMkLst>
            <pc:docMk/>
            <pc:sldMk cId="4265315144" sldId="10232"/>
            <ac:spMk id="2" creationId="{3B9BEFBF-85A1-F543-B8D3-340F6C1DC40B}"/>
          </ac:spMkLst>
        </pc:spChg>
        <pc:spChg chg="mod">
          <ac:chgData name="Pushpasis Sarkar" userId="879f03f3-0fec-4b86-8a3f-09631b7508a4" providerId="ADAL" clId="{67B4A762-B69C-894F-B8B3-FC8F1C216CAB}" dt="2021-08-30T11:01:59.182" v="1905" actId="20577"/>
          <ac:spMkLst>
            <pc:docMk/>
            <pc:sldMk cId="4265315144" sldId="10232"/>
            <ac:spMk id="3" creationId="{A9674242-5B86-7242-B05A-03546F19DA94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18-01-18T15:55:36.535"/>
    </inkml:context>
    <inkml:brush xml:id="br0">
      <inkml:brushProperty name="width" value="0.03333" units="cm"/>
      <inkml:brushProperty name="height" value="0.03333" units="cm"/>
    </inkml:brush>
  </inkml:definitions>
  <inkml:trace contextRef="#ctx0" brushRef="#br0">13866 7577 4258 0 0,'0'0'-944'0'0</inkml:trace>
</inkml:ink>
</file>

<file path=ppt/media/image1.pn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829CF-2C1B-8F46-9099-675FA3085281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57E86D-3B7A-BB41-9049-D506B09EE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34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57E86D-3B7A-BB41-9049-D506B09EEE1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2119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26762-6179-4604-8E37-52F6E167A7A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8247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26762-6179-4604-8E37-52F6E167A7A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440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096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262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446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72DCDC53-603A-40A5-A8CC-0073D40D11EF}"/>
              </a:ext>
            </a:extLst>
          </p:cNvPr>
          <p:cNvSpPr/>
          <p:nvPr userDrawn="1"/>
        </p:nvSpPr>
        <p:spPr>
          <a:xfrm rot="2700000">
            <a:off x="1633012" y="1229961"/>
            <a:ext cx="3535790" cy="7516105"/>
          </a:xfrm>
          <a:custGeom>
            <a:avLst/>
            <a:gdLst>
              <a:gd name="connsiteX0" fmla="*/ 0 w 3535790"/>
              <a:gd name="connsiteY0" fmla="*/ 0 h 7514148"/>
              <a:gd name="connsiteX1" fmla="*/ 3535790 w 3535790"/>
              <a:gd name="connsiteY1" fmla="*/ 0 h 7514148"/>
              <a:gd name="connsiteX2" fmla="*/ 3535790 w 3535790"/>
              <a:gd name="connsiteY2" fmla="*/ 4642648 h 7514148"/>
              <a:gd name="connsiteX3" fmla="*/ 706090 w 3535790"/>
              <a:gd name="connsiteY3" fmla="*/ 7514148 h 7514148"/>
              <a:gd name="connsiteX4" fmla="*/ 0 w 3535790"/>
              <a:gd name="connsiteY4" fmla="*/ 6808058 h 7514148"/>
              <a:gd name="connsiteX5" fmla="*/ 0 w 3535790"/>
              <a:gd name="connsiteY5" fmla="*/ 0 h 7514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35790" h="7514148">
                <a:moveTo>
                  <a:pt x="0" y="0"/>
                </a:moveTo>
                <a:lnTo>
                  <a:pt x="3535790" y="0"/>
                </a:lnTo>
                <a:lnTo>
                  <a:pt x="3535790" y="4642648"/>
                </a:lnTo>
                <a:lnTo>
                  <a:pt x="706090" y="7514148"/>
                </a:lnTo>
                <a:lnTo>
                  <a:pt x="0" y="680805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143">
                <a:schemeClr val="bg1">
                  <a:alpha val="0"/>
                </a:schemeClr>
              </a:gs>
              <a:gs pos="14000">
                <a:schemeClr val="bg1">
                  <a:alpha val="0"/>
                </a:schemeClr>
              </a:gs>
              <a:gs pos="72000">
                <a:srgbClr val="0070C0"/>
              </a:gs>
            </a:gsLst>
            <a:lin ang="42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594666" y="1582578"/>
            <a:ext cx="4997704" cy="1234440"/>
          </a:xfrm>
        </p:spPr>
        <p:txBody>
          <a:bodyPr wrap="square" anchor="b"/>
          <a:lstStyle>
            <a:lvl1pPr algn="l">
              <a:defRPr sz="4000" b="0" i="0" cap="none" baseline="0">
                <a:solidFill>
                  <a:schemeClr val="accent1"/>
                </a:solidFill>
                <a:latin typeface="Metropolis" pitchFamily="2" charset="7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594665" y="2867280"/>
            <a:ext cx="5117785" cy="416403"/>
          </a:xfrm>
        </p:spPr>
        <p:txBody>
          <a:bodyPr/>
          <a:lstStyle>
            <a:lvl1pPr marL="0" indent="0" algn="l">
              <a:buNone/>
              <a:defRPr sz="2400" b="0" i="0">
                <a:solidFill>
                  <a:schemeClr val="accent6"/>
                </a:solidFill>
                <a:latin typeface="Metropoli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EA43E1E-B208-4DC4-9D6A-01669D00DA1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594665" y="4737426"/>
            <a:ext cx="3658553" cy="355601"/>
          </a:xfrm>
        </p:spPr>
        <p:txBody>
          <a:bodyPr anchor="b"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29" name="Text Placeholder 6">
            <a:extLst>
              <a:ext uri="{FF2B5EF4-FFF2-40B4-BE49-F238E27FC236}">
                <a16:creationId xmlns:a16="http://schemas.microsoft.com/office/drawing/2014/main" id="{2111BB8B-7B37-4FB4-B2CD-984FE1C6C5E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94665" y="5138746"/>
            <a:ext cx="3658553" cy="355601"/>
          </a:xfrm>
        </p:spPr>
        <p:txBody>
          <a:bodyPr/>
          <a:lstStyle>
            <a:lvl1pPr algn="l"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Role, Company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68E7D54E-C753-48F7-AB43-C7A586277F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94665" y="5494347"/>
            <a:ext cx="3658553" cy="267221"/>
          </a:xfrm>
        </p:spPr>
        <p:txBody>
          <a:bodyPr/>
          <a:lstStyle>
            <a:lvl1pPr algn="l"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14:cNvPr>
              <p14:cNvContentPartPr/>
              <p14:nvPr userDrawn="1"/>
            </p14:nvContentPartPr>
            <p14:xfrm>
              <a:off x="9862161" y="4881179"/>
              <a:ext cx="240" cy="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29416F8-1B20-4892-97FA-108F191A588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858081" y="4877099"/>
                <a:ext cx="7920" cy="792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Freeform: Shape 45">
            <a:extLst>
              <a:ext uri="{FF2B5EF4-FFF2-40B4-BE49-F238E27FC236}">
                <a16:creationId xmlns:a16="http://schemas.microsoft.com/office/drawing/2014/main" id="{A004FB06-BED5-8F49-85ED-279187B50189}"/>
              </a:ext>
            </a:extLst>
          </p:cNvPr>
          <p:cNvSpPr/>
          <p:nvPr userDrawn="1"/>
        </p:nvSpPr>
        <p:spPr>
          <a:xfrm rot="2700000">
            <a:off x="1531792" y="-2581332"/>
            <a:ext cx="3206987" cy="9626036"/>
          </a:xfrm>
          <a:custGeom>
            <a:avLst/>
            <a:gdLst>
              <a:gd name="connsiteX0" fmla="*/ 3621 w 3204432"/>
              <a:gd name="connsiteY0" fmla="*/ 3200811 h 9623529"/>
              <a:gd name="connsiteX1" fmla="*/ 3204432 w 3204432"/>
              <a:gd name="connsiteY1" fmla="*/ 0 h 9623529"/>
              <a:gd name="connsiteX2" fmla="*/ 3204432 w 3204432"/>
              <a:gd name="connsiteY2" fmla="*/ 8389488 h 9623529"/>
              <a:gd name="connsiteX3" fmla="*/ 3197162 w 3204432"/>
              <a:gd name="connsiteY3" fmla="*/ 8389488 h 9623529"/>
              <a:gd name="connsiteX4" fmla="*/ 3201565 w 3204432"/>
              <a:gd name="connsiteY4" fmla="*/ 8393890 h 9623529"/>
              <a:gd name="connsiteX5" fmla="*/ 1971926 w 3204432"/>
              <a:gd name="connsiteY5" fmla="*/ 9623529 h 9623529"/>
              <a:gd name="connsiteX6" fmla="*/ 0 w 3204432"/>
              <a:gd name="connsiteY6" fmla="*/ 7651603 h 9623529"/>
              <a:gd name="connsiteX7" fmla="*/ 3621 w 3204432"/>
              <a:gd name="connsiteY7" fmla="*/ 7647982 h 9623529"/>
              <a:gd name="connsiteX8" fmla="*/ 3621 w 3204432"/>
              <a:gd name="connsiteY8" fmla="*/ 3200811 h 9623529"/>
              <a:gd name="connsiteX0" fmla="*/ 3621 w 3206055"/>
              <a:gd name="connsiteY0" fmla="*/ 3200811 h 9623529"/>
              <a:gd name="connsiteX1" fmla="*/ 3204432 w 3206055"/>
              <a:gd name="connsiteY1" fmla="*/ 0 h 9623529"/>
              <a:gd name="connsiteX2" fmla="*/ 3204432 w 3206055"/>
              <a:gd name="connsiteY2" fmla="*/ 8389488 h 9623529"/>
              <a:gd name="connsiteX3" fmla="*/ 3197162 w 3206055"/>
              <a:gd name="connsiteY3" fmla="*/ 8389488 h 9623529"/>
              <a:gd name="connsiteX4" fmla="*/ 3206055 w 3206055"/>
              <a:gd name="connsiteY4" fmla="*/ 9386208 h 9623529"/>
              <a:gd name="connsiteX5" fmla="*/ 1971926 w 3206055"/>
              <a:gd name="connsiteY5" fmla="*/ 9623529 h 9623529"/>
              <a:gd name="connsiteX6" fmla="*/ 0 w 3206055"/>
              <a:gd name="connsiteY6" fmla="*/ 7651603 h 9623529"/>
              <a:gd name="connsiteX7" fmla="*/ 3621 w 3206055"/>
              <a:gd name="connsiteY7" fmla="*/ 7647982 h 9623529"/>
              <a:gd name="connsiteX8" fmla="*/ 3621 w 3206055"/>
              <a:gd name="connsiteY8" fmla="*/ 3200811 h 9623529"/>
              <a:gd name="connsiteX0" fmla="*/ 3621 w 3206987"/>
              <a:gd name="connsiteY0" fmla="*/ 3200811 h 9623529"/>
              <a:gd name="connsiteX1" fmla="*/ 3204432 w 3206987"/>
              <a:gd name="connsiteY1" fmla="*/ 0 h 9623529"/>
              <a:gd name="connsiteX2" fmla="*/ 3204432 w 3206987"/>
              <a:gd name="connsiteY2" fmla="*/ 8389488 h 9623529"/>
              <a:gd name="connsiteX3" fmla="*/ 3206142 w 3206987"/>
              <a:gd name="connsiteY3" fmla="*/ 8407448 h 9623529"/>
              <a:gd name="connsiteX4" fmla="*/ 3206055 w 3206987"/>
              <a:gd name="connsiteY4" fmla="*/ 9386208 h 9623529"/>
              <a:gd name="connsiteX5" fmla="*/ 1971926 w 3206987"/>
              <a:gd name="connsiteY5" fmla="*/ 9623529 h 9623529"/>
              <a:gd name="connsiteX6" fmla="*/ 0 w 3206987"/>
              <a:gd name="connsiteY6" fmla="*/ 7651603 h 9623529"/>
              <a:gd name="connsiteX7" fmla="*/ 3621 w 3206987"/>
              <a:gd name="connsiteY7" fmla="*/ 7647982 h 9623529"/>
              <a:gd name="connsiteX8" fmla="*/ 3621 w 3206987"/>
              <a:gd name="connsiteY8" fmla="*/ 3200811 h 9623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06987" h="9623529">
                <a:moveTo>
                  <a:pt x="3621" y="3200811"/>
                </a:moveTo>
                <a:lnTo>
                  <a:pt x="3204432" y="0"/>
                </a:lnTo>
                <a:lnTo>
                  <a:pt x="3204432" y="8389488"/>
                </a:lnTo>
                <a:lnTo>
                  <a:pt x="3206142" y="8407448"/>
                </a:lnTo>
                <a:cubicBezTo>
                  <a:pt x="3209106" y="8739688"/>
                  <a:pt x="3203091" y="9053968"/>
                  <a:pt x="3206055" y="9386208"/>
                </a:cubicBezTo>
                <a:lnTo>
                  <a:pt x="1971926" y="9623529"/>
                </a:lnTo>
                <a:lnTo>
                  <a:pt x="0" y="7651603"/>
                </a:lnTo>
                <a:lnTo>
                  <a:pt x="3621" y="7647982"/>
                </a:lnTo>
                <a:lnTo>
                  <a:pt x="3621" y="3200811"/>
                </a:lnTo>
                <a:close/>
              </a:path>
            </a:pathLst>
          </a:custGeom>
          <a:gradFill>
            <a:gsLst>
              <a:gs pos="24000">
                <a:schemeClr val="accent6"/>
              </a:gs>
              <a:gs pos="87000">
                <a:srgbClr val="0070C0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261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9F0815A8-DC90-8647-AC27-A4602403E991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171" y="1600200"/>
            <a:ext cx="10965542" cy="4572000"/>
          </a:xfrm>
        </p:spPr>
        <p:txBody>
          <a:bodyPr/>
          <a:lstStyle>
            <a:lvl1pPr marL="228600" indent="-228600">
              <a:buFont typeface="Wingdings" pitchFamily="2" charset="2"/>
              <a:buChar char="§"/>
              <a:defRPr sz="24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1pPr>
            <a:lvl2pPr marL="685800" indent="-228600">
              <a:buFont typeface="Wingdings" pitchFamily="2" charset="2"/>
              <a:buChar char="§"/>
              <a:defRPr sz="20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2pPr>
            <a:lvl3pPr marL="1143000" indent="-228600">
              <a:buFont typeface="Wingdings" pitchFamily="2" charset="2"/>
              <a:buChar char="§"/>
              <a:defRPr sz="18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3pPr>
            <a:lvl4pPr marL="1600200" indent="-228600">
              <a:buFont typeface="Wingdings" pitchFamily="2" charset="2"/>
              <a:buChar char="§"/>
              <a:defRPr sz="16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4pPr>
            <a:lvl5pPr marL="2057400" indent="-228600">
              <a:buFont typeface="Wingdings" pitchFamily="2" charset="2"/>
              <a:buChar char="§"/>
              <a:defRPr sz="16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5pPr>
            <a:lvl6pPr marL="2514600" indent="-228600">
              <a:buFont typeface="Wingdings" pitchFamily="2" charset="2"/>
              <a:buChar char="§"/>
              <a:defRPr sz="16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4FBA2513-A6A9-8049-937C-7753D70895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170" y="365125"/>
            <a:ext cx="10965543" cy="663482"/>
          </a:xfrm>
        </p:spPr>
        <p:txBody>
          <a:bodyPr wrap="none">
            <a:normAutofit/>
          </a:bodyPr>
          <a:lstStyle>
            <a:lvl1pPr>
              <a:defRPr sz="4000" b="0" i="0">
                <a:solidFill>
                  <a:srgbClr val="184788"/>
                </a:solidFill>
                <a:latin typeface="Metropolis" pitchFamily="2" charset="77"/>
              </a:defRPr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4D6D1B9-817B-2840-9704-96B6C6496414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8171" y="1148081"/>
            <a:ext cx="10965543" cy="34417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accent6"/>
                </a:solidFill>
                <a:latin typeface="Metropoli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166648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Dynamic –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60DEEA-0331-45ED-8943-6F9E7488409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08171" y="1600200"/>
            <a:ext cx="7761129" cy="4572000"/>
          </a:xfrm>
        </p:spPr>
        <p:txBody>
          <a:bodyPr/>
          <a:lstStyle>
            <a:lvl1pPr marL="228600" indent="-228600">
              <a:buFont typeface="Wingdings" pitchFamily="2" charset="2"/>
              <a:buChar char="§"/>
              <a:defRPr sz="28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1pPr>
            <a:lvl2pPr marL="685800" indent="-228600">
              <a:buFont typeface="Wingdings" pitchFamily="2" charset="2"/>
              <a:buChar char="§"/>
              <a:defRPr sz="24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2pPr>
            <a:lvl3pPr marL="1143000" indent="-228600">
              <a:buFont typeface="Wingdings" pitchFamily="2" charset="2"/>
              <a:buChar char="§"/>
              <a:defRPr sz="20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3pPr>
            <a:lvl4pPr marL="1600200" indent="-228600">
              <a:buFont typeface="Wingdings" pitchFamily="2" charset="2"/>
              <a:buChar char="§"/>
              <a:defRPr sz="18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4pPr>
            <a:lvl5pPr marL="2057400" indent="-228600">
              <a:buFont typeface="Wingdings" pitchFamily="2" charset="2"/>
              <a:buChar char="§"/>
              <a:defRPr sz="18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5pPr>
            <a:lvl6pPr marL="2514600" indent="-228600">
              <a:buFont typeface="Wingdings" pitchFamily="2" charset="2"/>
              <a:buChar char="§"/>
              <a:defRPr sz="1800" b="0" i="0">
                <a:solidFill>
                  <a:schemeClr val="bg2">
                    <a:lumMod val="25000"/>
                  </a:schemeClr>
                </a:solidFill>
                <a:latin typeface="Metropolis" pitchFamily="2" charset="77"/>
              </a:defRPr>
            </a:lvl6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E1D12F-78DF-4A32-BDDB-1E22FB9CA5D0}"/>
              </a:ext>
            </a:extLst>
          </p:cNvPr>
          <p:cNvSpPr txBox="1"/>
          <p:nvPr userDrawn="1"/>
        </p:nvSpPr>
        <p:spPr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2A934A-AC6B-460C-9C93-B13CF6B626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8169" y="271874"/>
            <a:ext cx="10965543" cy="663482"/>
          </a:xfrm>
        </p:spPr>
        <p:txBody>
          <a:bodyPr wrap="none">
            <a:normAutofit/>
          </a:bodyPr>
          <a:lstStyle>
            <a:lvl1pPr>
              <a:defRPr sz="4000" b="0" i="0">
                <a:solidFill>
                  <a:srgbClr val="184788"/>
                </a:solidFill>
                <a:latin typeface="Metropolis" pitchFamily="2" charset="77"/>
              </a:defRPr>
            </a:lvl1pPr>
          </a:lstStyle>
          <a:p>
            <a:r>
              <a:rPr lang="en-US" dirty="0"/>
              <a:t>Click to Add One Line Title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F6F5131D-84AE-4294-83A1-243FE1C81A8A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8169" y="807086"/>
            <a:ext cx="10965543" cy="34417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accent6"/>
                </a:solidFill>
                <a:latin typeface="Metropoli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97ED16-D162-4BF7-B635-2F70E10855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86800" y="1600200"/>
            <a:ext cx="3505200" cy="4572000"/>
          </a:xfrm>
          <a:solidFill>
            <a:srgbClr val="0070C0"/>
          </a:solidFill>
        </p:spPr>
        <p:txBody>
          <a:bodyPr lIns="360000" tIns="360000" rIns="360000" bIns="360000"/>
          <a:lstStyle>
            <a:lvl1pPr marL="225425" indent="-225425">
              <a:tabLst/>
              <a:defRPr sz="1800" b="0" i="0">
                <a:solidFill>
                  <a:schemeClr val="bg1">
                    <a:lumMod val="95000"/>
                  </a:schemeClr>
                </a:solidFill>
                <a:latin typeface="Metropolis" pitchFamily="2" charset="77"/>
              </a:defRPr>
            </a:lvl1pPr>
            <a:lvl2pPr marL="363538" indent="-176213">
              <a:buClr>
                <a:schemeClr val="bg1"/>
              </a:buClr>
              <a:tabLst/>
              <a:defRPr sz="1800" b="0" i="0">
                <a:solidFill>
                  <a:schemeClr val="bg1">
                    <a:lumMod val="95000"/>
                  </a:schemeClr>
                </a:solidFill>
                <a:latin typeface="Metropolis" pitchFamily="2" charset="77"/>
              </a:defRPr>
            </a:lvl2pPr>
            <a:lvl3pPr marL="539750" indent="-176213">
              <a:buClr>
                <a:schemeClr val="bg1"/>
              </a:buClr>
              <a:tabLst/>
              <a:defRPr sz="1400" b="0" i="0">
                <a:solidFill>
                  <a:schemeClr val="bg1">
                    <a:lumMod val="95000"/>
                  </a:schemeClr>
                </a:solidFill>
                <a:latin typeface="Metropolis" pitchFamily="2" charset="77"/>
              </a:defRPr>
            </a:lvl3pPr>
            <a:lvl4pPr marL="715963" indent="-176213">
              <a:buClr>
                <a:schemeClr val="bg1"/>
              </a:buClr>
              <a:tabLst/>
              <a:defRPr sz="1400" b="0" i="0">
                <a:solidFill>
                  <a:schemeClr val="bg1">
                    <a:lumMod val="95000"/>
                  </a:schemeClr>
                </a:solidFill>
                <a:latin typeface="Metropolis" pitchFamily="2" charset="77"/>
              </a:defRPr>
            </a:lvl4pPr>
            <a:lvl5pPr marL="685800" indent="-171450"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  <a:lvl6pPr marL="893763" indent="-254000">
              <a:buClrTx/>
              <a:tabLst/>
              <a:defRPr sz="1400" b="0" i="0">
                <a:solidFill>
                  <a:schemeClr val="bg1">
                    <a:lumMod val="95000"/>
                  </a:schemeClr>
                </a:solidFill>
                <a:latin typeface="Metropolis" pitchFamily="2" charset="77"/>
              </a:defRPr>
            </a:lvl6pPr>
            <a:lvl7pPr marL="1155700" indent="-363538">
              <a:buClrTx/>
              <a:tabLst/>
              <a:defRPr sz="1400" b="0" i="0">
                <a:solidFill>
                  <a:schemeClr val="bg1">
                    <a:lumMod val="95000"/>
                  </a:schemeClr>
                </a:solidFill>
                <a:latin typeface="Metropolis" pitchFamily="2" charset="77"/>
              </a:defRPr>
            </a:lvl7pPr>
            <a:lvl8pPr>
              <a:buClrTx/>
              <a:defRPr>
                <a:solidFill>
                  <a:schemeClr val="bg1"/>
                </a:solidFill>
              </a:defRPr>
            </a:lvl8pPr>
            <a:lvl9pPr>
              <a:buClrTx/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5"/>
            <a:r>
              <a:rPr lang="en-US" dirty="0"/>
              <a:t>Fifth level</a:t>
            </a:r>
          </a:p>
          <a:p>
            <a:pPr lvl="6"/>
            <a:r>
              <a:rPr lang="en-US" dirty="0"/>
              <a:t>Sixth level</a:t>
            </a:r>
          </a:p>
          <a:p>
            <a:pPr lvl="7"/>
            <a:r>
              <a:rPr lang="en-US" dirty="0"/>
              <a:t>Seventh level</a:t>
            </a:r>
          </a:p>
          <a:p>
            <a:pPr lvl="7"/>
            <a:r>
              <a:rPr lang="en-US" dirty="0"/>
              <a:t> Eight level</a:t>
            </a:r>
          </a:p>
          <a:p>
            <a:pPr lvl="8"/>
            <a:r>
              <a:rPr lang="en-US" dirty="0"/>
              <a:t>Ninth level</a:t>
            </a:r>
          </a:p>
        </p:txBody>
      </p:sp>
    </p:spTree>
    <p:extLst>
      <p:ext uri="{BB962C8B-B14F-4D97-AF65-F5344CB8AC3E}">
        <p14:creationId xmlns:p14="http://schemas.microsoft.com/office/powerpoint/2010/main" val="4226160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9262" y="938794"/>
            <a:ext cx="6429300" cy="1229360"/>
          </a:xfrm>
        </p:spPr>
        <p:txBody>
          <a:bodyPr wrap="square" anchor="b"/>
          <a:lstStyle>
            <a:lvl1pPr algn="l">
              <a:defRPr sz="3600" b="0" i="0" cap="none" baseline="0">
                <a:solidFill>
                  <a:srgbClr val="184788"/>
                </a:solidFill>
                <a:latin typeface="Metropolis" pitchFamily="2" charset="77"/>
              </a:defRPr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128" name="Subtitle 2">
            <a:extLst>
              <a:ext uri="{FF2B5EF4-FFF2-40B4-BE49-F238E27FC236}">
                <a16:creationId xmlns:a16="http://schemas.microsoft.com/office/drawing/2014/main" id="{6EBAFA4D-7B92-4E38-8320-94F3BCA2E41C}"/>
              </a:ext>
            </a:extLst>
          </p:cNvPr>
          <p:cNvSpPr>
            <a:spLocks noGrp="1"/>
          </p:cNvSpPr>
          <p:nvPr>
            <p:ph type="subTitle" idx="10" hasCustomPrompt="1"/>
          </p:nvPr>
        </p:nvSpPr>
        <p:spPr>
          <a:xfrm>
            <a:off x="603123" y="2270788"/>
            <a:ext cx="6410071" cy="700882"/>
          </a:xfrm>
        </p:spPr>
        <p:txBody>
          <a:bodyPr/>
          <a:lstStyle>
            <a:lvl1pPr marL="0" indent="0" algn="l">
              <a:buNone/>
              <a:defRPr sz="2400" b="0" i="0">
                <a:solidFill>
                  <a:schemeClr val="accent6"/>
                </a:solidFill>
                <a:latin typeface="Metropolis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E46B5F2-170B-43F3-865D-92F5CD3F3546}"/>
              </a:ext>
            </a:extLst>
          </p:cNvPr>
          <p:cNvSpPr txBox="1"/>
          <p:nvPr userDrawn="1"/>
        </p:nvSpPr>
        <p:spPr bwMode="white">
          <a:xfrm>
            <a:off x="11493934" y="6388100"/>
            <a:ext cx="438104" cy="365125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r">
              <a:lnSpc>
                <a:spcPct val="90000"/>
              </a:lnSpc>
            </a:pPr>
            <a:fld id="{7A51DB15-7364-4F0B-A3A0-1309F8830053}" type="slidenum">
              <a:rPr lang="en-US" sz="800" smtClean="0">
                <a:solidFill>
                  <a:schemeClr val="tx1"/>
                </a:solidFill>
                <a:latin typeface="+mj-lt"/>
              </a:rPr>
              <a:pPr algn="r">
                <a:lnSpc>
                  <a:spcPct val="90000"/>
                </a:lnSpc>
              </a:pPr>
              <a:t>‹#›</a:t>
            </a:fld>
            <a:endParaRPr lang="en-US" sz="18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428A741-FAD5-4234-862D-6AB7431CF1B6}"/>
              </a:ext>
            </a:extLst>
          </p:cNvPr>
          <p:cNvSpPr/>
          <p:nvPr userDrawn="1"/>
        </p:nvSpPr>
        <p:spPr>
          <a:xfrm rot="2700000">
            <a:off x="7249835" y="-1004992"/>
            <a:ext cx="3505682" cy="10675926"/>
          </a:xfrm>
          <a:custGeom>
            <a:avLst/>
            <a:gdLst>
              <a:gd name="connsiteX0" fmla="*/ 0 w 3505682"/>
              <a:gd name="connsiteY0" fmla="*/ 925479 h 10673146"/>
              <a:gd name="connsiteX1" fmla="*/ 925478 w 3505682"/>
              <a:gd name="connsiteY1" fmla="*/ 0 h 10673146"/>
              <a:gd name="connsiteX2" fmla="*/ 3505682 w 3505682"/>
              <a:gd name="connsiteY2" fmla="*/ 2580205 h 10673146"/>
              <a:gd name="connsiteX3" fmla="*/ 3505682 w 3505682"/>
              <a:gd name="connsiteY3" fmla="*/ 7167464 h 10673146"/>
              <a:gd name="connsiteX4" fmla="*/ 0 w 3505682"/>
              <a:gd name="connsiteY4" fmla="*/ 10673146 h 10673146"/>
              <a:gd name="connsiteX5" fmla="*/ 0 w 3505682"/>
              <a:gd name="connsiteY5" fmla="*/ 925479 h 10673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505682" h="10673146">
                <a:moveTo>
                  <a:pt x="0" y="925479"/>
                </a:moveTo>
                <a:lnTo>
                  <a:pt x="925478" y="0"/>
                </a:lnTo>
                <a:lnTo>
                  <a:pt x="3505682" y="2580205"/>
                </a:lnTo>
                <a:lnTo>
                  <a:pt x="3505682" y="7167464"/>
                </a:lnTo>
                <a:lnTo>
                  <a:pt x="0" y="10673146"/>
                </a:lnTo>
                <a:lnTo>
                  <a:pt x="0" y="925479"/>
                </a:lnTo>
                <a:close/>
              </a:path>
            </a:pathLst>
          </a:custGeom>
          <a:gradFill>
            <a:gsLst>
              <a:gs pos="24000">
                <a:schemeClr val="accent6"/>
              </a:gs>
              <a:gs pos="87000">
                <a:srgbClr val="0070C0"/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8D3A6683-B1EA-4507-96A9-030793602B44}"/>
              </a:ext>
            </a:extLst>
          </p:cNvPr>
          <p:cNvSpPr/>
          <p:nvPr userDrawn="1"/>
        </p:nvSpPr>
        <p:spPr>
          <a:xfrm rot="2700000">
            <a:off x="9756497" y="1673893"/>
            <a:ext cx="970552" cy="6486879"/>
          </a:xfrm>
          <a:custGeom>
            <a:avLst/>
            <a:gdLst>
              <a:gd name="connsiteX0" fmla="*/ 1 w 970552"/>
              <a:gd name="connsiteY0" fmla="*/ 0 h 6485190"/>
              <a:gd name="connsiteX1" fmla="*/ 970552 w 970552"/>
              <a:gd name="connsiteY1" fmla="*/ 970551 h 6485190"/>
              <a:gd name="connsiteX2" fmla="*/ 970552 w 970552"/>
              <a:gd name="connsiteY2" fmla="*/ 5514638 h 6485190"/>
              <a:gd name="connsiteX3" fmla="*/ 0 w 970552"/>
              <a:gd name="connsiteY3" fmla="*/ 6485190 h 6485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0552" h="6485190">
                <a:moveTo>
                  <a:pt x="1" y="0"/>
                </a:moveTo>
                <a:lnTo>
                  <a:pt x="970552" y="970551"/>
                </a:lnTo>
                <a:lnTo>
                  <a:pt x="970552" y="5514638"/>
                </a:lnTo>
                <a:lnTo>
                  <a:pt x="0" y="6485190"/>
                </a:lnTo>
                <a:close/>
              </a:path>
            </a:pathLst>
          </a:custGeom>
          <a:gradFill>
            <a:gsLst>
              <a:gs pos="94000">
                <a:schemeClr val="bg1"/>
              </a:gs>
              <a:gs pos="16000">
                <a:schemeClr val="accent6"/>
              </a:gs>
              <a:gs pos="76000">
                <a:schemeClr val="bg1">
                  <a:alpha val="91000"/>
                </a:schemeClr>
              </a:gs>
            </a:gsLst>
            <a:lin ang="540000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spcAft>
                <a:spcPts val="600"/>
              </a:spcAft>
            </a:pPr>
            <a:endParaRPr lang="en-US" sz="12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27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198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395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204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408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049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123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08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724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93EF0F-6277-644B-915B-5512EEC4F576}" type="datetimeFigureOut">
              <a:rPr lang="en-US" smtClean="0"/>
              <a:t>3/10/2025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239ABD-B2A5-9D4E-B672-FBF564B78C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547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spushpasis@vmware.com" TargetMode="Externa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ushpasis/frr/tree/yang_cmd_dev" TargetMode="Externa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D034104-0355-41EB-B7DE-F671AC227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4725" y="2268581"/>
            <a:ext cx="6003242" cy="729343"/>
          </a:xfrm>
        </p:spPr>
        <p:txBody>
          <a:bodyPr>
            <a:normAutofit fontScale="90000"/>
          </a:bodyPr>
          <a:lstStyle/>
          <a:p>
            <a:r>
              <a:rPr lang="en-IN" sz="3200" dirty="0" err="1"/>
              <a:t>NorthBound</a:t>
            </a:r>
            <a:r>
              <a:rPr lang="en-IN" sz="3200" dirty="0"/>
              <a:t> Infrastructure</a:t>
            </a:r>
            <a:br>
              <a:rPr lang="en-IN" sz="3200" dirty="0"/>
            </a:br>
            <a:r>
              <a:rPr lang="en-IN" sz="2400" dirty="0"/>
              <a:t>Centralised Management Daemon (CMGD)</a:t>
            </a:r>
            <a:br>
              <a:rPr lang="en-IN" sz="2400" dirty="0"/>
            </a:br>
            <a:br>
              <a:rPr lang="en-IN" sz="2400" dirty="0"/>
            </a:br>
            <a:r>
              <a:rPr lang="en-IN" sz="2400" dirty="0"/>
              <a:t>CMGD Prototype DEMO</a:t>
            </a:r>
            <a:endParaRPr lang="en-I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4EF5357-5A0C-D14F-BD7D-96EFE70AA50F}"/>
              </a:ext>
            </a:extLst>
          </p:cNvPr>
          <p:cNvSpPr/>
          <p:nvPr/>
        </p:nvSpPr>
        <p:spPr>
          <a:xfrm>
            <a:off x="5814725" y="5009348"/>
            <a:ext cx="511554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tx2"/>
                </a:solidFill>
              </a:rPr>
              <a:t>Pushpasis</a:t>
            </a:r>
            <a:r>
              <a:rPr lang="en-US" dirty="0">
                <a:solidFill>
                  <a:schemeClr val="tx2"/>
                </a:solidFill>
              </a:rPr>
              <a:t> Sarkar </a:t>
            </a:r>
            <a:r>
              <a:rPr lang="en-US" dirty="0">
                <a:solidFill>
                  <a:schemeClr val="tx2"/>
                </a:solidFill>
                <a:hlinkClick r:id="rId2"/>
              </a:rPr>
              <a:t>spushpasis@vmware.com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34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10965542" cy="4572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cmgd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backend-yang-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xpath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-registry 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CMGD Backend XPath Registry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- XPATH: '/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frr-interface:lib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/*'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-- Client: 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 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Validate:T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Notify:T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Own:T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  -- Adapter: 0x0x5608ed4aec50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-- Client: 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bgpd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 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Validate:T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Notify:T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Own:T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- XPATH: '/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frr-routing:routing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/control-plane-protocols/control-plane-protocol[type='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frr-staticd:staticd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'][name='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'][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vrf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='default']/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frr-staticd:staticd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/*'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-- Client: 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 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Validate:T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Notify:T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Own:T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  -- Adapter: 0x0x5608ed4aec50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- XPATH: '/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frr-routing:routing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/control-plane-protocols/control-plane-protocol[type='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frr-bgp:bgp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'][name='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bgp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'][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vrf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='default']/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frr-bgp:bgp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/*'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 -- Client: 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bgpd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 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Validate:T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Notify:T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Own:T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Total XPath Registries: 3</a:t>
            </a:r>
          </a:p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CMGD Commands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32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10965542" cy="4572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cmgd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yang-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xpath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-subscription 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WORD  XPath expression specifying the YANG data path</a:t>
            </a:r>
          </a:p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</a:p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cmgd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yang-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xpath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-subscription /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frr-routing:routing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/control-plane-protocols/control-plane-protocol[type='*'][name='*'][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vrf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='default']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XPath: '/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frr-routing:routing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/control-plane-protocols/control-plane-protocol[type='*'][name='*'][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vrf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='default']'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-- Client: 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 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Validate:T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Notify:T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Own:T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-- Adapter: 0x0x5608ed4aec50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-- Client: 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bgpd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 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Validate:T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Notify:T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Own:T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400" b="1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show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cmgd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yang-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xpath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-subscription /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frr-routing:routing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/control-plane-protocols/control-plane-protocol[type='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frr-staticd:staticd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'][name='*'][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vrf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='*']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XPath: '/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frr-routing:routing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/control-plane-protocols/control-plane-protocol[type='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frr-staticd:staticd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'][name='*'][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vrf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='*']'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-- Client: '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 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Validate:T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Notify:T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Own:T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-- Adapter: 0x0x5608ed4aec50</a:t>
            </a:r>
          </a:p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CMGD Commands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403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10965542" cy="4572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cmgd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frontend-adapter all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CMGD Frontend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Adpaters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Client: LIB-VTY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Conn-FD: 18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Sessions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  Client-Id: 0x5608ed4d10b0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    Session-Id: 0x5608ed4ab670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    DB-Locks: 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Total: 1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Total: 1</a:t>
            </a:r>
          </a:p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CMGD Commands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61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10965542" cy="4572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show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cmgd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backend-adapter all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CMGD Backend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Adpaters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Client: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staticd</a:t>
            </a:r>
            <a:endParaRPr lang="en-IN" sz="1400" b="1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Conn-FD: 19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Client-Id: 0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  Ref-Count: 1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Total: 1</a:t>
            </a:r>
          </a:p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 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CMGD Commands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9973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10965542" cy="4572000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Repository: </a:t>
            </a:r>
            <a:r>
              <a:rPr lang="en-IN" b="1" dirty="0">
                <a:solidFill>
                  <a:schemeClr val="tx1"/>
                </a:solidFill>
                <a:hlinkClick r:id="rId2"/>
              </a:rPr>
              <a:t>https://github.com/pushpasis/frr/tree/yang_cmd_dev</a:t>
            </a:r>
            <a:endParaRPr lang="en-IN" b="1" dirty="0">
              <a:solidFill>
                <a:schemeClr val="tx1"/>
              </a:solidFill>
            </a:endParaRPr>
          </a:p>
          <a:p>
            <a:r>
              <a:rPr lang="en-IN" b="1" dirty="0">
                <a:solidFill>
                  <a:schemeClr val="tx1"/>
                </a:solidFill>
              </a:rPr>
              <a:t>Prototype team: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Yash Ranjan &lt;</a:t>
            </a:r>
            <a:r>
              <a:rPr lang="en-IN" sz="1800" b="1" dirty="0" err="1">
                <a:solidFill>
                  <a:schemeClr val="tx1"/>
                </a:solidFill>
              </a:rPr>
              <a:t>ranjany@vmware.com</a:t>
            </a:r>
            <a:r>
              <a:rPr lang="en-IN" sz="1800" b="1" dirty="0">
                <a:solidFill>
                  <a:schemeClr val="tx1"/>
                </a:solidFill>
              </a:rPr>
              <a:t>&gt;</a:t>
            </a:r>
          </a:p>
          <a:p>
            <a:pPr lvl="1"/>
            <a:r>
              <a:rPr lang="en-IN" sz="1800" b="1" dirty="0" err="1">
                <a:solidFill>
                  <a:schemeClr val="tx1"/>
                </a:solidFill>
              </a:rPr>
              <a:t>Abhinay</a:t>
            </a:r>
            <a:r>
              <a:rPr lang="en-IN" sz="1800" b="1" dirty="0">
                <a:solidFill>
                  <a:schemeClr val="tx1"/>
                </a:solidFill>
              </a:rPr>
              <a:t> Ramesh &lt;</a:t>
            </a:r>
            <a:r>
              <a:rPr lang="en-IN" sz="1800" b="1" dirty="0" err="1">
                <a:solidFill>
                  <a:schemeClr val="tx1"/>
                </a:solidFill>
              </a:rPr>
              <a:t>rabhinay@vmware.com</a:t>
            </a:r>
            <a:r>
              <a:rPr lang="en-IN" sz="1800" b="1" dirty="0">
                <a:solidFill>
                  <a:schemeClr val="tx1"/>
                </a:solidFill>
              </a:rPr>
              <a:t>&gt;</a:t>
            </a:r>
          </a:p>
          <a:p>
            <a:pPr lvl="1"/>
            <a:r>
              <a:rPr lang="en-IN" sz="1800" b="1" dirty="0" err="1">
                <a:solidFill>
                  <a:schemeClr val="tx1"/>
                </a:solidFill>
              </a:rPr>
              <a:t>Pushpasis</a:t>
            </a:r>
            <a:r>
              <a:rPr lang="en-IN" sz="1800" b="1" dirty="0">
                <a:solidFill>
                  <a:schemeClr val="tx1"/>
                </a:solidFill>
              </a:rPr>
              <a:t> Sarkar &lt;</a:t>
            </a:r>
            <a:r>
              <a:rPr lang="en-IN" sz="1800" b="1" dirty="0" err="1">
                <a:solidFill>
                  <a:schemeClr val="tx1"/>
                </a:solidFill>
              </a:rPr>
              <a:t>spushpasis@vmware.com</a:t>
            </a:r>
            <a:r>
              <a:rPr lang="en-IN" sz="1800" b="1" dirty="0">
                <a:solidFill>
                  <a:schemeClr val="tx1"/>
                </a:solidFill>
              </a:rPr>
              <a:t>&gt;</a:t>
            </a:r>
          </a:p>
          <a:p>
            <a:pPr marL="0" indent="0">
              <a:buNone/>
            </a:pPr>
            <a:endParaRPr lang="en-IN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Source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678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64CF6-EA84-CE4A-B80B-78B96CE2D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Updates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5E1C1-E398-8D45-9C24-50B18C23730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94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199"/>
            <a:ext cx="10965542" cy="4892675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CMGD commit commands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‘</a:t>
            </a:r>
            <a:r>
              <a:rPr lang="en-IN" sz="1800" b="1" dirty="0" err="1">
                <a:solidFill>
                  <a:schemeClr val="tx1"/>
                </a:solidFill>
              </a:rPr>
              <a:t>cmgd</a:t>
            </a:r>
            <a:r>
              <a:rPr lang="en-IN" sz="1800" b="1" dirty="0">
                <a:solidFill>
                  <a:schemeClr val="tx1"/>
                </a:solidFill>
              </a:rPr>
              <a:t> commit-apply’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‘</a:t>
            </a:r>
            <a:r>
              <a:rPr lang="en-IN" sz="1800" b="1" dirty="0" err="1">
                <a:solidFill>
                  <a:schemeClr val="tx1"/>
                </a:solidFill>
              </a:rPr>
              <a:t>cmgd</a:t>
            </a:r>
            <a:r>
              <a:rPr lang="en-IN" sz="1800" b="1" dirty="0">
                <a:solidFill>
                  <a:schemeClr val="tx1"/>
                </a:solidFill>
              </a:rPr>
              <a:t> commit-validate’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‘</a:t>
            </a:r>
            <a:r>
              <a:rPr lang="en-IN" sz="1800" b="1" dirty="0" err="1">
                <a:solidFill>
                  <a:schemeClr val="tx1"/>
                </a:solidFill>
              </a:rPr>
              <a:t>cmgd</a:t>
            </a:r>
            <a:r>
              <a:rPr lang="en-IN" sz="1800" b="1" dirty="0">
                <a:solidFill>
                  <a:schemeClr val="tx1"/>
                </a:solidFill>
              </a:rPr>
              <a:t> commit-abort’</a:t>
            </a:r>
          </a:p>
          <a:p>
            <a:r>
              <a:rPr lang="en-IN" b="1" dirty="0">
                <a:solidFill>
                  <a:schemeClr val="tx1"/>
                </a:solidFill>
              </a:rPr>
              <a:t>Saving Config from Running/Candidate DB in JSON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‘</a:t>
            </a:r>
            <a:r>
              <a:rPr lang="en-IN" sz="1800" b="1" dirty="0" err="1">
                <a:solidFill>
                  <a:schemeClr val="tx1"/>
                </a:solidFill>
              </a:rPr>
              <a:t>cmgd</a:t>
            </a:r>
            <a:r>
              <a:rPr lang="en-IN" sz="1800" b="1" dirty="0">
                <a:solidFill>
                  <a:schemeClr val="tx1"/>
                </a:solidFill>
              </a:rPr>
              <a:t> save-config </a:t>
            </a:r>
            <a:r>
              <a:rPr lang="en-IN" sz="1800" b="1" dirty="0" err="1">
                <a:solidFill>
                  <a:schemeClr val="tx1"/>
                </a:solidFill>
              </a:rPr>
              <a:t>db</a:t>
            </a:r>
            <a:r>
              <a:rPr lang="en-IN" sz="1800" b="1" dirty="0">
                <a:solidFill>
                  <a:schemeClr val="tx1"/>
                </a:solidFill>
              </a:rPr>
              <a:t>-name {</a:t>
            </a:r>
            <a:r>
              <a:rPr lang="en-IN" sz="1800" b="1" dirty="0" err="1">
                <a:solidFill>
                  <a:schemeClr val="tx1"/>
                </a:solidFill>
              </a:rPr>
              <a:t>running|candidate</a:t>
            </a:r>
            <a:r>
              <a:rPr lang="en-IN" sz="1800" b="1" dirty="0">
                <a:solidFill>
                  <a:schemeClr val="tx1"/>
                </a:solidFill>
              </a:rPr>
              <a:t>} file &lt;file-path&gt; [</a:t>
            </a:r>
            <a:r>
              <a:rPr lang="en-IN" sz="1800" b="1" dirty="0" err="1">
                <a:solidFill>
                  <a:schemeClr val="tx1"/>
                </a:solidFill>
              </a:rPr>
              <a:t>xpath</a:t>
            </a:r>
            <a:r>
              <a:rPr lang="en-IN" sz="1800" b="1" dirty="0">
                <a:solidFill>
                  <a:schemeClr val="tx1"/>
                </a:solidFill>
              </a:rPr>
              <a:t> &lt;full-</a:t>
            </a:r>
            <a:r>
              <a:rPr lang="en-IN" sz="1800" b="1" dirty="0" err="1">
                <a:solidFill>
                  <a:schemeClr val="tx1"/>
                </a:solidFill>
              </a:rPr>
              <a:t>xpath</a:t>
            </a:r>
            <a:r>
              <a:rPr lang="en-IN" sz="1800" b="1" dirty="0">
                <a:solidFill>
                  <a:schemeClr val="tx1"/>
                </a:solidFill>
              </a:rPr>
              <a:t>&gt;]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Config dumped to a specified file location.</a:t>
            </a:r>
          </a:p>
          <a:p>
            <a:r>
              <a:rPr lang="en-IN" b="1" dirty="0">
                <a:solidFill>
                  <a:schemeClr val="tx1"/>
                </a:solidFill>
              </a:rPr>
              <a:t>Loading Config from JSON based YANG data onto Candidate DB.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‘</a:t>
            </a:r>
            <a:r>
              <a:rPr lang="en-IN" sz="1800" b="1" dirty="0" err="1">
                <a:solidFill>
                  <a:schemeClr val="tx1"/>
                </a:solidFill>
              </a:rPr>
              <a:t>cmgd</a:t>
            </a:r>
            <a:r>
              <a:rPr lang="en-IN" sz="1800" b="1" dirty="0">
                <a:solidFill>
                  <a:schemeClr val="tx1"/>
                </a:solidFill>
              </a:rPr>
              <a:t> load-config file &lt;file-path&gt;’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Can then be committed to Running via ‘</a:t>
            </a:r>
            <a:r>
              <a:rPr lang="en-IN" sz="1800" b="1" dirty="0" err="1">
                <a:solidFill>
                  <a:schemeClr val="tx1"/>
                </a:solidFill>
              </a:rPr>
              <a:t>cmgd</a:t>
            </a:r>
            <a:r>
              <a:rPr lang="en-IN" sz="1800" b="1" dirty="0">
                <a:solidFill>
                  <a:schemeClr val="tx1"/>
                </a:solidFill>
              </a:rPr>
              <a:t> commit-apply’</a:t>
            </a:r>
          </a:p>
          <a:p>
            <a:r>
              <a:rPr lang="en-IN" b="1" dirty="0" err="1">
                <a:solidFill>
                  <a:schemeClr val="tx1"/>
                </a:solidFill>
              </a:rPr>
              <a:t>Startup</a:t>
            </a:r>
            <a:r>
              <a:rPr lang="en-IN" b="1" dirty="0">
                <a:solidFill>
                  <a:schemeClr val="tx1"/>
                </a:solidFill>
              </a:rPr>
              <a:t> Config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With every successful commit running DB is dumped to ‘/etc/</a:t>
            </a:r>
            <a:r>
              <a:rPr lang="en-IN" sz="1800" b="1" dirty="0" err="1">
                <a:solidFill>
                  <a:schemeClr val="tx1"/>
                </a:solidFill>
              </a:rPr>
              <a:t>frr</a:t>
            </a:r>
            <a:r>
              <a:rPr lang="en-IN" sz="1800" b="1" dirty="0">
                <a:solidFill>
                  <a:schemeClr val="tx1"/>
                </a:solidFill>
              </a:rPr>
              <a:t>/</a:t>
            </a:r>
            <a:r>
              <a:rPr lang="en-IN" sz="1800" b="1" dirty="0" err="1">
                <a:solidFill>
                  <a:schemeClr val="tx1"/>
                </a:solidFill>
              </a:rPr>
              <a:t>frr-startup.json</a:t>
            </a:r>
            <a:r>
              <a:rPr lang="en-IN" sz="1800" b="1" dirty="0">
                <a:solidFill>
                  <a:schemeClr val="tx1"/>
                </a:solidFill>
              </a:rPr>
              <a:t>’.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On CMGD </a:t>
            </a:r>
            <a:r>
              <a:rPr lang="en-IN" sz="1800" b="1" dirty="0" err="1">
                <a:solidFill>
                  <a:schemeClr val="tx1"/>
                </a:solidFill>
              </a:rPr>
              <a:t>startup</a:t>
            </a:r>
            <a:r>
              <a:rPr lang="en-IN" sz="1800" b="1" dirty="0">
                <a:solidFill>
                  <a:schemeClr val="tx1"/>
                </a:solidFill>
              </a:rPr>
              <a:t> the running DB is loaded from same file (if present)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Before any of the Backend/Frontend clients re/connects back with CMGD.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so far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433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0" y="1600199"/>
            <a:ext cx="6311613" cy="4892675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Test scale with 10k static routes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Commit alone takes 4.5 seconds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Validate 40k </a:t>
            </a:r>
            <a:r>
              <a:rPr lang="en-IN" sz="1600" b="1" dirty="0" err="1">
                <a:solidFill>
                  <a:schemeClr val="tx1"/>
                </a:solidFill>
              </a:rPr>
              <a:t>Xpaths</a:t>
            </a:r>
            <a:r>
              <a:rPr lang="en-IN" sz="1600" b="1" dirty="0">
                <a:solidFill>
                  <a:schemeClr val="tx1"/>
                </a:solidFill>
              </a:rPr>
              <a:t> on CMGD takes 100 </a:t>
            </a:r>
            <a:r>
              <a:rPr lang="en-IN" sz="1600" b="1" dirty="0" err="1">
                <a:solidFill>
                  <a:schemeClr val="tx1"/>
                </a:solidFill>
              </a:rPr>
              <a:t>ms</a:t>
            </a:r>
            <a:r>
              <a:rPr lang="en-IN" sz="1600" b="1" dirty="0">
                <a:solidFill>
                  <a:schemeClr val="tx1"/>
                </a:solidFill>
              </a:rPr>
              <a:t>.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Grouped into 4000 config batches in 250ms.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Applied Config Backend in 3.4 seconds</a:t>
            </a:r>
          </a:p>
          <a:p>
            <a:pPr lvl="3"/>
            <a:r>
              <a:rPr lang="en-IN" sz="1400" b="1" dirty="0">
                <a:solidFill>
                  <a:schemeClr val="tx1"/>
                </a:solidFill>
              </a:rPr>
              <a:t>4 groups of 1k batches applied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Loading Config onto Candidate DB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Using ‘</a:t>
            </a:r>
            <a:r>
              <a:rPr lang="en-IN" sz="1600" b="1" dirty="0" err="1">
                <a:solidFill>
                  <a:schemeClr val="tx1"/>
                </a:solidFill>
              </a:rPr>
              <a:t>ip</a:t>
            </a:r>
            <a:r>
              <a:rPr lang="en-IN" sz="1600" b="1" dirty="0">
                <a:solidFill>
                  <a:schemeClr val="tx1"/>
                </a:solidFill>
              </a:rPr>
              <a:t> route </a:t>
            </a:r>
            <a:r>
              <a:rPr lang="en-IN" sz="1600" b="1" dirty="0" err="1">
                <a:solidFill>
                  <a:schemeClr val="tx1"/>
                </a:solidFill>
              </a:rPr>
              <a:t>x.x.x.x</a:t>
            </a:r>
            <a:r>
              <a:rPr lang="en-IN" sz="1600" b="1" dirty="0">
                <a:solidFill>
                  <a:schemeClr val="tx1"/>
                </a:solidFill>
              </a:rPr>
              <a:t>/y’ commands took 2+ minutes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Using ‘</a:t>
            </a:r>
            <a:r>
              <a:rPr lang="en-IN" sz="1600" b="1" dirty="0" err="1">
                <a:solidFill>
                  <a:schemeClr val="tx1"/>
                </a:solidFill>
              </a:rPr>
              <a:t>cmgd</a:t>
            </a:r>
            <a:r>
              <a:rPr lang="en-IN" sz="1600" b="1">
                <a:solidFill>
                  <a:schemeClr val="tx1"/>
                </a:solidFill>
              </a:rPr>
              <a:t> load-config</a:t>
            </a:r>
            <a:r>
              <a:rPr lang="en-IN" sz="1600" b="1" dirty="0">
                <a:solidFill>
                  <a:schemeClr val="tx1"/>
                </a:solidFill>
              </a:rPr>
              <a:t>’ took 1-2 seconds.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 so far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C26957A-FE32-F94E-A674-0C181A047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4225" y="1600199"/>
            <a:ext cx="4851560" cy="489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52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199"/>
            <a:ext cx="10965542" cy="4892675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Finish remaining Config related functionalities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Pass Backend Config to Backend on re/connect.</a:t>
            </a:r>
          </a:p>
          <a:p>
            <a:r>
              <a:rPr lang="en-IN" b="1" dirty="0">
                <a:solidFill>
                  <a:schemeClr val="tx1"/>
                </a:solidFill>
              </a:rPr>
              <a:t>Commit the Configuration code to FRR repository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Divided into logical commits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New CMGD daemon </a:t>
            </a:r>
            <a:r>
              <a:rPr lang="en-IN" sz="1600" b="1" dirty="0" err="1">
                <a:solidFill>
                  <a:schemeClr val="tx1"/>
                </a:solidFill>
              </a:rPr>
              <a:t>bringup</a:t>
            </a:r>
            <a:endParaRPr lang="en-IN" sz="1600" b="1" dirty="0">
              <a:solidFill>
                <a:schemeClr val="tx1"/>
              </a:solidFill>
            </a:endParaRP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Backend Adapter and Backend Client Library.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Frontend Adapter and Frontend Client Library.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CMGD Transaction Pipeline for SET-CONFIG/GET-CONFIG/COMMIT-REQ.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Add </a:t>
            </a:r>
            <a:r>
              <a:rPr lang="en-IN" sz="1600" b="1" dirty="0" err="1">
                <a:solidFill>
                  <a:schemeClr val="tx1"/>
                </a:solidFill>
              </a:rPr>
              <a:t>STATICd</a:t>
            </a:r>
            <a:r>
              <a:rPr lang="en-IN" sz="1600" b="1" dirty="0">
                <a:solidFill>
                  <a:schemeClr val="tx1"/>
                </a:solidFill>
              </a:rPr>
              <a:t> as the first Backend Client of CMGD.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Documentation and </a:t>
            </a:r>
            <a:r>
              <a:rPr lang="en-IN" sz="1600" b="1" dirty="0" err="1">
                <a:solidFill>
                  <a:schemeClr val="tx1"/>
                </a:solidFill>
              </a:rPr>
              <a:t>Topotests</a:t>
            </a:r>
            <a:r>
              <a:rPr lang="en-IN" sz="1600" b="1" dirty="0">
                <a:solidFill>
                  <a:schemeClr val="tx1"/>
                </a:solidFill>
              </a:rPr>
              <a:t> for CMGD.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Need a development branch off master in FRR repository.</a:t>
            </a:r>
          </a:p>
          <a:p>
            <a:r>
              <a:rPr lang="en-IN" b="1" dirty="0">
                <a:solidFill>
                  <a:schemeClr val="tx1"/>
                </a:solidFill>
              </a:rPr>
              <a:t>Start Show related functionalities.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315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199"/>
            <a:ext cx="10965542" cy="4892675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How to handle existing VTYSH config commands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How to pass them to CMGD???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Should there be implicit commit???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What to do for the existing </a:t>
            </a:r>
            <a:r>
              <a:rPr lang="en-IN" sz="1800" b="1" dirty="0" err="1">
                <a:solidFill>
                  <a:schemeClr val="tx1"/>
                </a:solidFill>
              </a:rPr>
              <a:t>topotest</a:t>
            </a:r>
            <a:r>
              <a:rPr lang="en-IN" sz="1800" b="1" dirty="0">
                <a:solidFill>
                  <a:schemeClr val="tx1"/>
                </a:solidFill>
              </a:rPr>
              <a:t> scripts???</a:t>
            </a:r>
          </a:p>
          <a:p>
            <a:r>
              <a:rPr lang="en-IN" b="1" dirty="0">
                <a:solidFill>
                  <a:schemeClr val="tx1"/>
                </a:solidFill>
              </a:rPr>
              <a:t>Optimize handling of YANG </a:t>
            </a:r>
            <a:r>
              <a:rPr lang="en-IN" b="1" dirty="0" err="1">
                <a:solidFill>
                  <a:schemeClr val="tx1"/>
                </a:solidFill>
              </a:rPr>
              <a:t>Xpath</a:t>
            </a:r>
            <a:r>
              <a:rPr lang="en-IN" b="1" dirty="0">
                <a:solidFill>
                  <a:schemeClr val="tx1"/>
                </a:solidFill>
              </a:rPr>
              <a:t> and Data.</a:t>
            </a:r>
          </a:p>
          <a:p>
            <a:r>
              <a:rPr lang="en-IN" b="1" dirty="0">
                <a:solidFill>
                  <a:schemeClr val="tx1"/>
                </a:solidFill>
              </a:rPr>
              <a:t>Removal of YANG data trees on Backend Client Lib.</a:t>
            </a:r>
          </a:p>
          <a:p>
            <a:endParaRPr lang="en-IN" sz="2000" b="1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Consider Next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360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1C704D-7C53-1D4B-9946-F77C43435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 anchor="b">
            <a:normAutofit/>
          </a:bodyPr>
          <a:lstStyle/>
          <a:p>
            <a:r>
              <a:rPr lang="en-US" sz="2600" dirty="0"/>
              <a:t>Centralized Management Daemon (CMGD)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0A13A-DBB9-524C-B826-F3DB0AFDB2E7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Final Proposed Architecture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0174538B-DB8A-446A-A6B6-B8DDBAD61DF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236148" y="1311465"/>
            <a:ext cx="3860159" cy="4943810"/>
          </a:xfrm>
        </p:spPr>
        <p:txBody>
          <a:bodyPr lIns="180000" tIns="360000" rIns="180000" bIns="360000"/>
          <a:lstStyle/>
          <a:p>
            <a:pPr marL="295275" indent="-285750">
              <a:buFont typeface="Wingdings" pitchFamily="2" charset="2"/>
              <a:buChar char="§"/>
            </a:pPr>
            <a:r>
              <a:rPr lang="en-US" dirty="0"/>
              <a:t>New CMGD daemon between UI front-end and Backend daemons.</a:t>
            </a:r>
          </a:p>
          <a:p>
            <a:pPr marL="295275" indent="-285750">
              <a:buFont typeface="Wingdings" pitchFamily="2" charset="2"/>
              <a:buChar char="§"/>
            </a:pPr>
            <a:r>
              <a:rPr lang="en-US" dirty="0"/>
              <a:t>Hub-n-Spoke instead of ‘Full-Mesh’</a:t>
            </a:r>
          </a:p>
          <a:p>
            <a:pPr marL="295275" indent="-285750">
              <a:buFont typeface="Wingdings" pitchFamily="2" charset="2"/>
              <a:buChar char="§"/>
            </a:pPr>
            <a:r>
              <a:rPr lang="en-US" dirty="0"/>
              <a:t>System-wide Running DB and all the YANG trees maintained by a single entity</a:t>
            </a:r>
          </a:p>
          <a:p>
            <a:pPr marL="295275" indent="-285750">
              <a:buFont typeface="Wingdings" pitchFamily="2" charset="2"/>
              <a:buChar char="§"/>
            </a:pPr>
            <a:r>
              <a:rPr lang="en-US" dirty="0"/>
              <a:t>Single point to manage and authenticate all UI transactions.</a:t>
            </a:r>
          </a:p>
          <a:p>
            <a:pPr marL="295275" indent="-285750">
              <a:buFont typeface="Wingdings" pitchFamily="2" charset="2"/>
              <a:buChar char="§"/>
            </a:pPr>
            <a:r>
              <a:rPr lang="en-US" dirty="0"/>
              <a:t>Minimal UI processing on the backend daemons.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0163BF0-3361-3E41-9DE5-BBA49724C742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7351713"/>
            <a:ext cx="4114800" cy="365125"/>
          </a:xfrm>
        </p:spPr>
        <p:txBody>
          <a:bodyPr/>
          <a:lstStyle/>
          <a:p>
            <a:r>
              <a:rPr lang="en-US"/>
              <a:t>and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BE5FED5-BEE3-8B46-879E-1FAA3BC336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42" t="14109" r="36499" b="20001"/>
          <a:stretch/>
        </p:blipFill>
        <p:spPr>
          <a:xfrm>
            <a:off x="478464" y="1048940"/>
            <a:ext cx="7485322" cy="538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566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64CF6-EA84-CE4A-B80B-78B96CE2D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YOU!!!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5E1C1-E398-8D45-9C24-50B18C23730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4423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1C704D-7C53-1D4B-9946-F77C43435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 anchor="b">
            <a:normAutofit/>
          </a:bodyPr>
          <a:lstStyle/>
          <a:p>
            <a:r>
              <a:rPr lang="en-US" sz="2600" dirty="0"/>
              <a:t>Centralized Management Daemon (CMGD)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0A13A-DBB9-524C-B826-F3DB0AFDB2E7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 dirty="0"/>
              <a:t>Interim Proposed Architecture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8C2941C-4D39-BC49-A097-87B3C777307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236148" y="1311465"/>
            <a:ext cx="3860159" cy="4943810"/>
          </a:xfrm>
        </p:spPr>
        <p:txBody>
          <a:bodyPr lIns="180000" tIns="360000" rIns="180000" bIns="360000"/>
          <a:lstStyle/>
          <a:p>
            <a:pPr marL="295275" indent="-285750">
              <a:buFont typeface="Wingdings" pitchFamily="2" charset="2"/>
              <a:buChar char="§"/>
            </a:pPr>
            <a:r>
              <a:rPr lang="en-US" dirty="0"/>
              <a:t>New and old infrastructure co-exist together.</a:t>
            </a:r>
          </a:p>
          <a:p>
            <a:pPr marL="295275" indent="-285750">
              <a:buFont typeface="Wingdings" pitchFamily="2" charset="2"/>
              <a:buChar char="§"/>
            </a:pPr>
            <a:r>
              <a:rPr lang="en-US" dirty="0"/>
              <a:t>Minimal impact.</a:t>
            </a:r>
          </a:p>
          <a:p>
            <a:pPr marL="295275" indent="-285750">
              <a:buFont typeface="Wingdings" pitchFamily="2" charset="2"/>
              <a:buChar char="§"/>
            </a:pPr>
            <a:r>
              <a:rPr lang="en-US" dirty="0"/>
              <a:t>Upgrade backend daemons one by one and move to new infrastructure.</a:t>
            </a:r>
          </a:p>
          <a:p>
            <a:pPr marL="295275" indent="-285750">
              <a:buFont typeface="Wingdings" pitchFamily="2" charset="2"/>
              <a:buChar char="§"/>
            </a:pPr>
            <a:r>
              <a:rPr lang="en-US" dirty="0"/>
              <a:t>Remove old infrastructure after all backend daemons has been moved to new infrastructure.</a:t>
            </a:r>
          </a:p>
          <a:p>
            <a:pPr marL="295275" indent="-285750">
              <a:buFont typeface="Wingdings" pitchFamily="2" charset="2"/>
              <a:buChar char="§"/>
            </a:pPr>
            <a:r>
              <a:rPr lang="en-US" dirty="0"/>
              <a:t>Revamp existing or implement new front-ends using the new infrastructure.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DBFEDC2-3D14-5E48-AC88-CD3C519EE141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7351713"/>
            <a:ext cx="4114800" cy="365125"/>
          </a:xfrm>
        </p:spPr>
        <p:txBody>
          <a:bodyPr/>
          <a:lstStyle/>
          <a:p>
            <a:r>
              <a:rPr lang="en-US"/>
              <a:t>and</a:t>
            </a:r>
          </a:p>
        </p:txBody>
      </p:sp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E6A51E1-6B7F-8F48-B69A-2606F9C017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85" t="20310" r="21904" b="13488"/>
          <a:stretch/>
        </p:blipFill>
        <p:spPr>
          <a:xfrm>
            <a:off x="404037" y="1077654"/>
            <a:ext cx="7570382" cy="5269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062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B1B3A7A-4E19-A34E-AE33-D93093824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020" y="412751"/>
            <a:ext cx="10990809" cy="381000"/>
          </a:xfrm>
        </p:spPr>
        <p:txBody>
          <a:bodyPr>
            <a:normAutofit fontScale="90000"/>
          </a:bodyPr>
          <a:lstStyle/>
          <a:p>
            <a:r>
              <a:rPr lang="en-US" dirty="0"/>
              <a:t>High-level End-to-End Processing Flow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50A5E2DC-6A9B-D14B-9814-D66DA04CEC8D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  <p:pic>
        <p:nvPicPr>
          <p:cNvPr id="11" name="Picture 10" descr="A picture containing diagram&#10;&#10;Description automatically generated">
            <a:extLst>
              <a:ext uri="{FF2B5EF4-FFF2-40B4-BE49-F238E27FC236}">
                <a16:creationId xmlns:a16="http://schemas.microsoft.com/office/drawing/2014/main" id="{46319F2B-FA08-D44C-ACA0-624DF8089D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04" t="29020" r="4588" b="13333"/>
          <a:stretch/>
        </p:blipFill>
        <p:spPr>
          <a:xfrm>
            <a:off x="608168" y="1164591"/>
            <a:ext cx="10965543" cy="530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533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64CF6-EA84-CE4A-B80B-78B96CE2D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D5E1C1-E398-8D45-9C24-50B18C237306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392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199"/>
            <a:ext cx="10965542" cy="4892675"/>
          </a:xfrm>
        </p:spPr>
        <p:txBody>
          <a:bodyPr>
            <a:noAutofit/>
          </a:bodyPr>
          <a:lstStyle/>
          <a:p>
            <a:r>
              <a:rPr lang="en-IN" sz="2000" b="1" dirty="0">
                <a:solidFill>
                  <a:schemeClr val="tx1"/>
                </a:solidFill>
              </a:rPr>
              <a:t>Configuration Commands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Regular config commands of </a:t>
            </a:r>
            <a:r>
              <a:rPr lang="en-IN" sz="1800" b="1" dirty="0" err="1">
                <a:solidFill>
                  <a:schemeClr val="tx1"/>
                </a:solidFill>
              </a:rPr>
              <a:t>Staticd</a:t>
            </a:r>
            <a:r>
              <a:rPr lang="en-IN" sz="1800" b="1" dirty="0">
                <a:solidFill>
                  <a:schemeClr val="tx1"/>
                </a:solidFill>
              </a:rPr>
              <a:t> via VTYSH.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Added to Candidate DB on CMGD.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Not yet added to Running DB </a:t>
            </a:r>
          </a:p>
          <a:p>
            <a:pPr lvl="3"/>
            <a:r>
              <a:rPr lang="en-IN" sz="1400" b="1" dirty="0">
                <a:solidFill>
                  <a:schemeClr val="tx1"/>
                </a:solidFill>
              </a:rPr>
              <a:t>verify with ‘show running config’ and ‘show </a:t>
            </a:r>
            <a:r>
              <a:rPr lang="en-IN" sz="1400" b="1" dirty="0" err="1">
                <a:solidFill>
                  <a:schemeClr val="tx1"/>
                </a:solidFill>
              </a:rPr>
              <a:t>ip</a:t>
            </a:r>
            <a:r>
              <a:rPr lang="en-IN" sz="1400" b="1" dirty="0">
                <a:solidFill>
                  <a:schemeClr val="tx1"/>
                </a:solidFill>
              </a:rPr>
              <a:t> route’.</a:t>
            </a:r>
          </a:p>
          <a:p>
            <a:pPr lvl="2"/>
            <a:r>
              <a:rPr lang="en-IN" sz="1600" b="1" dirty="0">
                <a:solidFill>
                  <a:srgbClr val="C00000"/>
                </a:solidFill>
              </a:rPr>
              <a:t>‘no’ version of the commands NOT supported yet.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New ‘</a:t>
            </a:r>
            <a:r>
              <a:rPr lang="en-IN" sz="1800" b="1" dirty="0" err="1">
                <a:solidFill>
                  <a:schemeClr val="tx1"/>
                </a:solidFill>
              </a:rPr>
              <a:t>cmgd</a:t>
            </a:r>
            <a:r>
              <a:rPr lang="en-IN" sz="1800" b="1" dirty="0">
                <a:solidFill>
                  <a:schemeClr val="tx1"/>
                </a:solidFill>
              </a:rPr>
              <a:t> commit-apply’ command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To commit the changes from Candidate to </a:t>
            </a:r>
            <a:r>
              <a:rPr lang="en-IN" sz="1600" b="1" dirty="0" err="1">
                <a:solidFill>
                  <a:schemeClr val="tx1"/>
                </a:solidFill>
              </a:rPr>
              <a:t>RunningDB</a:t>
            </a:r>
            <a:endParaRPr lang="en-IN" sz="1600" b="1" dirty="0">
              <a:solidFill>
                <a:schemeClr val="tx1"/>
              </a:solidFill>
            </a:endParaRP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Triggers validation and apply on </a:t>
            </a:r>
            <a:r>
              <a:rPr lang="en-IN" sz="1600" b="1" dirty="0" err="1">
                <a:solidFill>
                  <a:schemeClr val="tx1"/>
                </a:solidFill>
              </a:rPr>
              <a:t>Staticd</a:t>
            </a:r>
            <a:endParaRPr lang="en-IN" sz="1600" b="1" dirty="0">
              <a:solidFill>
                <a:schemeClr val="tx1"/>
              </a:solidFill>
            </a:endParaRPr>
          </a:p>
          <a:p>
            <a:pPr lvl="3"/>
            <a:r>
              <a:rPr lang="en-IN" sz="1400" b="1" dirty="0">
                <a:solidFill>
                  <a:schemeClr val="tx1"/>
                </a:solidFill>
              </a:rPr>
              <a:t>Verified through ‘show running co</a:t>
            </a:r>
            <a:r>
              <a:rPr lang="en-US" altLang="zh-CN" sz="1400" b="1">
                <a:solidFill>
                  <a:schemeClr val="tx1"/>
                </a:solidFill>
              </a:rPr>
              <a:t>n</a:t>
            </a:r>
            <a:r>
              <a:rPr lang="en-IN" sz="1400" b="1">
                <a:solidFill>
                  <a:schemeClr val="tx1"/>
                </a:solidFill>
              </a:rPr>
              <a:t>fig</a:t>
            </a:r>
            <a:r>
              <a:rPr lang="en-IN" sz="1400" b="1" dirty="0">
                <a:solidFill>
                  <a:schemeClr val="tx1"/>
                </a:solidFill>
              </a:rPr>
              <a:t>’ and ’show </a:t>
            </a:r>
            <a:r>
              <a:rPr lang="en-IN" sz="1400" b="1" dirty="0" err="1">
                <a:solidFill>
                  <a:schemeClr val="tx1"/>
                </a:solidFill>
              </a:rPr>
              <a:t>ip</a:t>
            </a:r>
            <a:r>
              <a:rPr lang="en-IN" sz="1400" b="1" dirty="0">
                <a:solidFill>
                  <a:schemeClr val="tx1"/>
                </a:solidFill>
              </a:rPr>
              <a:t> route’</a:t>
            </a:r>
          </a:p>
          <a:p>
            <a:r>
              <a:rPr lang="en-IN" sz="2000" b="1" dirty="0">
                <a:solidFill>
                  <a:schemeClr val="tx1"/>
                </a:solidFill>
              </a:rPr>
              <a:t>Show Commands</a:t>
            </a:r>
          </a:p>
          <a:p>
            <a:pPr lvl="1"/>
            <a:r>
              <a:rPr lang="en-IN" sz="1800" b="1" dirty="0" err="1">
                <a:solidFill>
                  <a:schemeClr val="tx1"/>
                </a:solidFill>
              </a:rPr>
              <a:t>Staticd</a:t>
            </a:r>
            <a:r>
              <a:rPr lang="en-IN" sz="1800" b="1" dirty="0">
                <a:solidFill>
                  <a:schemeClr val="tx1"/>
                </a:solidFill>
              </a:rPr>
              <a:t> (or any other daemon) show command handling are un-altered.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‘show </a:t>
            </a:r>
            <a:r>
              <a:rPr lang="en-IN" sz="1800" b="1" dirty="0" err="1">
                <a:solidFill>
                  <a:schemeClr val="tx1"/>
                </a:solidFill>
              </a:rPr>
              <a:t>cmgd</a:t>
            </a:r>
            <a:r>
              <a:rPr lang="en-IN" sz="1800" b="1" dirty="0">
                <a:solidFill>
                  <a:schemeClr val="tx1"/>
                </a:solidFill>
              </a:rPr>
              <a:t> get-data </a:t>
            </a:r>
            <a:r>
              <a:rPr lang="en-IN" sz="1800" b="1" dirty="0" err="1">
                <a:solidFill>
                  <a:schemeClr val="tx1"/>
                </a:solidFill>
              </a:rPr>
              <a:t>db</a:t>
            </a:r>
            <a:r>
              <a:rPr lang="en-IN" sz="1800" b="1" dirty="0">
                <a:solidFill>
                  <a:schemeClr val="tx1"/>
                </a:solidFill>
              </a:rPr>
              <a:t>-name candidate </a:t>
            </a:r>
            <a:r>
              <a:rPr lang="en-IN" sz="1800" b="1" dirty="0" err="1">
                <a:solidFill>
                  <a:schemeClr val="tx1"/>
                </a:solidFill>
              </a:rPr>
              <a:t>xpath</a:t>
            </a:r>
            <a:r>
              <a:rPr lang="en-IN" sz="1800" b="1" dirty="0">
                <a:solidFill>
                  <a:schemeClr val="tx1"/>
                </a:solidFill>
              </a:rPr>
              <a:t> …’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check contents of Candidate DB on CMGD.</a:t>
            </a:r>
          </a:p>
          <a:p>
            <a:pPr lvl="1"/>
            <a:r>
              <a:rPr lang="en-IN" sz="1800" b="1" dirty="0">
                <a:solidFill>
                  <a:schemeClr val="tx1"/>
                </a:solidFill>
              </a:rPr>
              <a:t>‘show </a:t>
            </a:r>
            <a:r>
              <a:rPr lang="en-IN" sz="1800" b="1" dirty="0" err="1">
                <a:solidFill>
                  <a:schemeClr val="tx1"/>
                </a:solidFill>
              </a:rPr>
              <a:t>cmgd</a:t>
            </a:r>
            <a:r>
              <a:rPr lang="en-IN" sz="1800" b="1" dirty="0">
                <a:solidFill>
                  <a:schemeClr val="tx1"/>
                </a:solidFill>
              </a:rPr>
              <a:t> get-data </a:t>
            </a:r>
            <a:r>
              <a:rPr lang="en-IN" sz="1800" b="1" dirty="0" err="1">
                <a:solidFill>
                  <a:schemeClr val="tx1"/>
                </a:solidFill>
              </a:rPr>
              <a:t>db</a:t>
            </a:r>
            <a:r>
              <a:rPr lang="en-IN" sz="1800" b="1" dirty="0">
                <a:solidFill>
                  <a:schemeClr val="tx1"/>
                </a:solidFill>
              </a:rPr>
              <a:t>-name running </a:t>
            </a:r>
            <a:r>
              <a:rPr lang="en-IN" sz="1800" b="1" dirty="0" err="1">
                <a:solidFill>
                  <a:schemeClr val="tx1"/>
                </a:solidFill>
              </a:rPr>
              <a:t>xpath</a:t>
            </a:r>
            <a:r>
              <a:rPr lang="en-IN" sz="1800" b="1" dirty="0">
                <a:solidFill>
                  <a:schemeClr val="tx1"/>
                </a:solidFill>
              </a:rPr>
              <a:t> …’</a:t>
            </a:r>
          </a:p>
          <a:p>
            <a:pPr lvl="2"/>
            <a:r>
              <a:rPr lang="en-IN" sz="1600" b="1" dirty="0">
                <a:solidFill>
                  <a:schemeClr val="tx1"/>
                </a:solidFill>
              </a:rPr>
              <a:t>check contents of Candidate DB on CMGD.</a:t>
            </a:r>
          </a:p>
          <a:p>
            <a:pPr lvl="3"/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will be covered in the Demo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171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169">
            <a:extLst>
              <a:ext uri="{FF2B5EF4-FFF2-40B4-BE49-F238E27FC236}">
                <a16:creationId xmlns:a16="http://schemas.microsoft.com/office/drawing/2014/main" id="{4C29DB7E-4A2C-8D40-9A2D-A41040605415}"/>
              </a:ext>
            </a:extLst>
          </p:cNvPr>
          <p:cNvGrpSpPr/>
          <p:nvPr/>
        </p:nvGrpSpPr>
        <p:grpSpPr>
          <a:xfrm>
            <a:off x="1131811" y="2911962"/>
            <a:ext cx="4946641" cy="3332181"/>
            <a:chOff x="1131811" y="2911962"/>
            <a:chExt cx="4946641" cy="3332181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CA097F81-E7AC-214E-B776-EC07FB0BA494}"/>
                </a:ext>
              </a:extLst>
            </p:cNvPr>
            <p:cNvSpPr/>
            <p:nvPr/>
          </p:nvSpPr>
          <p:spPr>
            <a:xfrm>
              <a:off x="1131811" y="2911962"/>
              <a:ext cx="4946641" cy="3332181"/>
            </a:xfrm>
            <a:prstGeom prst="roundRect">
              <a:avLst>
                <a:gd name="adj" fmla="val 5377"/>
              </a:avLst>
            </a:prstGeom>
            <a:solidFill>
              <a:srgbClr val="F6DCF8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CMGD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4DD5E1-E312-5F47-B132-860520638269}"/>
                </a:ext>
              </a:extLst>
            </p:cNvPr>
            <p:cNvSpPr/>
            <p:nvPr/>
          </p:nvSpPr>
          <p:spPr>
            <a:xfrm>
              <a:off x="1448181" y="5078232"/>
              <a:ext cx="1248032" cy="95694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Frontend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Adapter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6BC21DE-5B20-3641-9724-4BB6A38839FC}"/>
                </a:ext>
              </a:extLst>
            </p:cNvPr>
            <p:cNvSpPr/>
            <p:nvPr/>
          </p:nvSpPr>
          <p:spPr>
            <a:xfrm>
              <a:off x="4571014" y="5080968"/>
              <a:ext cx="1248032" cy="92949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Backend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Adapter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C0D5624-C771-084A-B28C-CE298C8496B4}"/>
                </a:ext>
              </a:extLst>
            </p:cNvPr>
            <p:cNvSpPr/>
            <p:nvPr/>
          </p:nvSpPr>
          <p:spPr>
            <a:xfrm>
              <a:off x="1448181" y="3429000"/>
              <a:ext cx="1514076" cy="47069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         lib/</a:t>
              </a:r>
              <a:r>
                <a:rPr lang="en-US" dirty="0" err="1">
                  <a:solidFill>
                    <a:schemeClr val="tx1"/>
                  </a:solidFill>
                </a:rPr>
                <a:t>vty.c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21C393B-BF2D-9544-A01E-3E0FFD8665BA}"/>
                </a:ext>
              </a:extLst>
            </p:cNvPr>
            <p:cNvSpPr/>
            <p:nvPr/>
          </p:nvSpPr>
          <p:spPr>
            <a:xfrm>
              <a:off x="1448181" y="4224914"/>
              <a:ext cx="1248032" cy="5072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static_vty.c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A4A40333-4878-6F4E-B88A-432826EDE853}"/>
                </a:ext>
              </a:extLst>
            </p:cNvPr>
            <p:cNvSpPr/>
            <p:nvPr/>
          </p:nvSpPr>
          <p:spPr>
            <a:xfrm>
              <a:off x="3026842" y="4295362"/>
              <a:ext cx="1423711" cy="636140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Transactions</a:t>
              </a:r>
            </a:p>
          </p:txBody>
        </p:sp>
        <p:sp>
          <p:nvSpPr>
            <p:cNvPr id="61" name="Can 60">
              <a:extLst>
                <a:ext uri="{FF2B5EF4-FFF2-40B4-BE49-F238E27FC236}">
                  <a16:creationId xmlns:a16="http://schemas.microsoft.com/office/drawing/2014/main" id="{F10650CA-EBED-AA4C-973F-FC5ED6F0A146}"/>
                </a:ext>
              </a:extLst>
            </p:cNvPr>
            <p:cNvSpPr/>
            <p:nvPr/>
          </p:nvSpPr>
          <p:spPr>
            <a:xfrm>
              <a:off x="4728431" y="3390488"/>
              <a:ext cx="1093069" cy="60836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Running</a:t>
              </a:r>
            </a:p>
            <a:p>
              <a:pPr algn="ctr"/>
              <a:r>
                <a:rPr lang="en-US" sz="1400" dirty="0"/>
                <a:t>DB</a:t>
              </a:r>
            </a:p>
          </p:txBody>
        </p:sp>
        <p:sp>
          <p:nvSpPr>
            <p:cNvPr id="62" name="Can 61">
              <a:extLst>
                <a:ext uri="{FF2B5EF4-FFF2-40B4-BE49-F238E27FC236}">
                  <a16:creationId xmlns:a16="http://schemas.microsoft.com/office/drawing/2014/main" id="{7AFBDA7C-6B4A-2249-95CF-FE09F14EC77F}"/>
                </a:ext>
              </a:extLst>
            </p:cNvPr>
            <p:cNvSpPr/>
            <p:nvPr/>
          </p:nvSpPr>
          <p:spPr>
            <a:xfrm>
              <a:off x="3219209" y="3378131"/>
              <a:ext cx="1093069" cy="608361"/>
            </a:xfrm>
            <a:prstGeom prst="ca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Candidate</a:t>
              </a:r>
            </a:p>
            <a:p>
              <a:pPr algn="ctr"/>
              <a:r>
                <a:rPr lang="en-US" sz="1400" dirty="0"/>
                <a:t>DB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E2F4A45A-2433-9D49-8B24-4C26FCFC989A}"/>
                </a:ext>
              </a:extLst>
            </p:cNvPr>
            <p:cNvSpPr/>
            <p:nvPr/>
          </p:nvSpPr>
          <p:spPr>
            <a:xfrm>
              <a:off x="1452830" y="3439675"/>
              <a:ext cx="479382" cy="438603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FE</a:t>
              </a:r>
            </a:p>
          </p:txBody>
        </p:sp>
      </p:grp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9A61EDD-3832-674E-AF6D-2767C3E7FE8D}"/>
              </a:ext>
            </a:extLst>
          </p:cNvPr>
          <p:cNvCxnSpPr>
            <a:cxnSpLocks/>
          </p:cNvCxnSpPr>
          <p:nvPr/>
        </p:nvCxnSpPr>
        <p:spPr>
          <a:xfrm flipV="1">
            <a:off x="1738668" y="3885895"/>
            <a:ext cx="0" cy="339019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Setup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Static Config Commands Processing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BDA466F-7134-0941-BBE2-7026D1B5A2CB}"/>
              </a:ext>
            </a:extLst>
          </p:cNvPr>
          <p:cNvSpPr/>
          <p:nvPr/>
        </p:nvSpPr>
        <p:spPr>
          <a:xfrm>
            <a:off x="7170502" y="3694669"/>
            <a:ext cx="3257616" cy="2532705"/>
          </a:xfrm>
          <a:prstGeom prst="roundRect">
            <a:avLst>
              <a:gd name="adj" fmla="val 537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F2C374A6-EF99-384B-91E3-A0A279810E7C}"/>
              </a:ext>
            </a:extLst>
          </p:cNvPr>
          <p:cNvSpPr/>
          <p:nvPr/>
        </p:nvSpPr>
        <p:spPr>
          <a:xfrm>
            <a:off x="4428531" y="1681584"/>
            <a:ext cx="1717589" cy="499455"/>
          </a:xfrm>
          <a:prstGeom prst="roundRect">
            <a:avLst>
              <a:gd name="adj" fmla="val 5377"/>
            </a:avLst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VTYSH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F350A87-53F1-1247-A765-2CD046E6FC18}"/>
              </a:ext>
            </a:extLst>
          </p:cNvPr>
          <p:cNvSpPr/>
          <p:nvPr/>
        </p:nvSpPr>
        <p:spPr>
          <a:xfrm>
            <a:off x="8189252" y="1706351"/>
            <a:ext cx="3417898" cy="1752972"/>
          </a:xfrm>
          <a:prstGeom prst="roundRect">
            <a:avLst>
              <a:gd name="adj" fmla="val 537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Zebra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2A614D-1A92-F141-A386-6449555969DB}"/>
              </a:ext>
            </a:extLst>
          </p:cNvPr>
          <p:cNvSpPr/>
          <p:nvPr/>
        </p:nvSpPr>
        <p:spPr>
          <a:xfrm>
            <a:off x="7326484" y="4291995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lib/</a:t>
            </a:r>
            <a:r>
              <a:rPr lang="en-US" dirty="0" err="1">
                <a:solidFill>
                  <a:schemeClr val="tx1"/>
                </a:solidFill>
              </a:rPr>
              <a:t>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FFDE63D-73BB-9443-B928-1E39BE65B82D}"/>
              </a:ext>
            </a:extLst>
          </p:cNvPr>
          <p:cNvSpPr/>
          <p:nvPr/>
        </p:nvSpPr>
        <p:spPr>
          <a:xfrm>
            <a:off x="9019359" y="4175437"/>
            <a:ext cx="1248032" cy="50720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static_vty.c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71F142C-9FA0-F04F-9234-5F6622F1F264}"/>
              </a:ext>
            </a:extLst>
          </p:cNvPr>
          <p:cNvSpPr/>
          <p:nvPr/>
        </p:nvSpPr>
        <p:spPr>
          <a:xfrm>
            <a:off x="9018575" y="5171035"/>
            <a:ext cx="1248032" cy="80484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static_nb</a:t>
            </a:r>
            <a:r>
              <a:rPr lang="en-US" dirty="0">
                <a:solidFill>
                  <a:schemeClr val="tx1"/>
                </a:solidFill>
              </a:rPr>
              <a:t>_</a:t>
            </a:r>
          </a:p>
          <a:p>
            <a:pPr algn="ctr"/>
            <a:r>
              <a:rPr lang="en-US" dirty="0" err="1">
                <a:solidFill>
                  <a:schemeClr val="tx1"/>
                </a:solidFill>
              </a:rPr>
              <a:t>config.c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7C2C8A0-6EA7-E143-A24F-DC6395E510CF}"/>
              </a:ext>
            </a:extLst>
          </p:cNvPr>
          <p:cNvSpPr/>
          <p:nvPr/>
        </p:nvSpPr>
        <p:spPr>
          <a:xfrm>
            <a:off x="7326484" y="5041557"/>
            <a:ext cx="1248032" cy="9569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Backend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Client Lib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1D484BC-9454-B946-BA0B-285FCB995AFA}"/>
              </a:ext>
            </a:extLst>
          </p:cNvPr>
          <p:cNvSpPr/>
          <p:nvPr/>
        </p:nvSpPr>
        <p:spPr>
          <a:xfrm>
            <a:off x="8339036" y="2150977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lib/</a:t>
            </a:r>
            <a:r>
              <a:rPr lang="en-US" dirty="0" err="1">
                <a:solidFill>
                  <a:schemeClr val="tx1"/>
                </a:solidFill>
              </a:rPr>
              <a:t>vty.c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1FEDED-2A01-E946-B2B5-55C9B3958A0A}"/>
              </a:ext>
            </a:extLst>
          </p:cNvPr>
          <p:cNvSpPr/>
          <p:nvPr/>
        </p:nvSpPr>
        <p:spPr>
          <a:xfrm>
            <a:off x="10192465" y="2150977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zebra_vty.c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FED9AAC-21BB-594A-AA6A-74BD7C1E61CD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6146120" y="2168682"/>
            <a:ext cx="1804380" cy="212331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2C092535-4C3A-B643-A4C8-BC8B4A6AD872}"/>
              </a:ext>
            </a:extLst>
          </p:cNvPr>
          <p:cNvCxnSpPr>
            <a:cxnSpLocks/>
            <a:stCxn id="11" idx="3"/>
            <a:endCxn id="19" idx="1"/>
          </p:cNvCxnSpPr>
          <p:nvPr/>
        </p:nvCxnSpPr>
        <p:spPr>
          <a:xfrm>
            <a:off x="6146120" y="1931312"/>
            <a:ext cx="2192916" cy="45501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CA04577-BF3C-7343-BE8F-DD05F9ED1D11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 flipV="1">
            <a:off x="8574516" y="4429039"/>
            <a:ext cx="444843" cy="98303"/>
          </a:xfrm>
          <a:prstGeom prst="straightConnector1">
            <a:avLst/>
          </a:prstGeom>
          <a:ln w="38100">
            <a:solidFill>
              <a:schemeClr val="tx1"/>
            </a:solidFill>
            <a:prstDash val="soli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FB68FED-B36F-B947-AB1F-BE708EA68253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 flipH="1">
            <a:off x="9642591" y="4682640"/>
            <a:ext cx="784" cy="488395"/>
          </a:xfrm>
          <a:prstGeom prst="straightConnector1">
            <a:avLst/>
          </a:prstGeom>
          <a:ln w="38100"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1491E020-3217-8B4F-8BF1-42654A669F45}"/>
              </a:ext>
            </a:extLst>
          </p:cNvPr>
          <p:cNvCxnSpPr>
            <a:cxnSpLocks/>
            <a:stCxn id="17" idx="3"/>
            <a:endCxn id="44" idx="2"/>
          </p:cNvCxnSpPr>
          <p:nvPr/>
        </p:nvCxnSpPr>
        <p:spPr>
          <a:xfrm flipV="1">
            <a:off x="10266607" y="3306463"/>
            <a:ext cx="541269" cy="2266993"/>
          </a:xfrm>
          <a:prstGeom prst="bentConnector2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67B1ED3-4ABA-5343-8051-61E235764CA1}"/>
              </a:ext>
            </a:extLst>
          </p:cNvPr>
          <p:cNvSpPr/>
          <p:nvPr/>
        </p:nvSpPr>
        <p:spPr>
          <a:xfrm>
            <a:off x="10183860" y="2835770"/>
            <a:ext cx="1248032" cy="470693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zserv.c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78F7B91-3622-E845-BAD4-EB17328C9CA2}"/>
              </a:ext>
            </a:extLst>
          </p:cNvPr>
          <p:cNvCxnSpPr>
            <a:cxnSpLocks/>
          </p:cNvCxnSpPr>
          <p:nvPr/>
        </p:nvCxnSpPr>
        <p:spPr>
          <a:xfrm flipH="1">
            <a:off x="2361901" y="3907310"/>
            <a:ext cx="11575" cy="33140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Elbow Connector 55">
            <a:extLst>
              <a:ext uri="{FF2B5EF4-FFF2-40B4-BE49-F238E27FC236}">
                <a16:creationId xmlns:a16="http://schemas.microsoft.com/office/drawing/2014/main" id="{86106F9B-7295-D74A-AF0E-17CF8E382103}"/>
              </a:ext>
            </a:extLst>
          </p:cNvPr>
          <p:cNvCxnSpPr>
            <a:cxnSpLocks/>
            <a:stCxn id="12" idx="1"/>
            <a:endCxn id="9" idx="1"/>
          </p:cNvCxnSpPr>
          <p:nvPr/>
        </p:nvCxnSpPr>
        <p:spPr>
          <a:xfrm rot="10800000" flipV="1">
            <a:off x="1448181" y="3664346"/>
            <a:ext cx="12700" cy="1892357"/>
          </a:xfrm>
          <a:prstGeom prst="bentConnector3">
            <a:avLst>
              <a:gd name="adj1" fmla="val 5789189"/>
            </a:avLst>
          </a:prstGeom>
          <a:ln w="4445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FCC979A2-A48E-4B4F-994C-35C2812568EB}"/>
              </a:ext>
            </a:extLst>
          </p:cNvPr>
          <p:cNvCxnSpPr>
            <a:cxnSpLocks/>
            <a:stCxn id="9" idx="3"/>
            <a:endCxn id="60" idx="1"/>
          </p:cNvCxnSpPr>
          <p:nvPr/>
        </p:nvCxnSpPr>
        <p:spPr>
          <a:xfrm flipV="1">
            <a:off x="2696213" y="4613432"/>
            <a:ext cx="330629" cy="943272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96ED78A7-AF02-7443-9319-817ABDCB4500}"/>
              </a:ext>
            </a:extLst>
          </p:cNvPr>
          <p:cNvCxnSpPr>
            <a:cxnSpLocks/>
            <a:stCxn id="60" idx="0"/>
            <a:endCxn id="62" idx="3"/>
          </p:cNvCxnSpPr>
          <p:nvPr/>
        </p:nvCxnSpPr>
        <p:spPr>
          <a:xfrm flipV="1">
            <a:off x="3738698" y="3986492"/>
            <a:ext cx="27046" cy="308870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F7D8B079-DF69-CF4A-A598-4BB19452030A}"/>
              </a:ext>
            </a:extLst>
          </p:cNvPr>
          <p:cNvCxnSpPr>
            <a:cxnSpLocks/>
            <a:stCxn id="60" idx="0"/>
            <a:endCxn id="61" idx="3"/>
          </p:cNvCxnSpPr>
          <p:nvPr/>
        </p:nvCxnSpPr>
        <p:spPr>
          <a:xfrm flipV="1">
            <a:off x="3738698" y="3998849"/>
            <a:ext cx="1536268" cy="296513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1075CF6E-52BE-0C42-A758-7837BA91B9D4}"/>
              </a:ext>
            </a:extLst>
          </p:cNvPr>
          <p:cNvCxnSpPr>
            <a:cxnSpLocks/>
            <a:stCxn id="60" idx="3"/>
            <a:endCxn id="10" idx="0"/>
          </p:cNvCxnSpPr>
          <p:nvPr/>
        </p:nvCxnSpPr>
        <p:spPr>
          <a:xfrm>
            <a:off x="4450553" y="4613432"/>
            <a:ext cx="744477" cy="46753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8D87E50D-A9DE-EE44-8652-33CEB6DFE411}"/>
              </a:ext>
            </a:extLst>
          </p:cNvPr>
          <p:cNvCxnSpPr>
            <a:cxnSpLocks/>
            <a:stCxn id="10" idx="3"/>
            <a:endCxn id="18" idx="1"/>
          </p:cNvCxnSpPr>
          <p:nvPr/>
        </p:nvCxnSpPr>
        <p:spPr>
          <a:xfrm flipV="1">
            <a:off x="5819046" y="5520029"/>
            <a:ext cx="1507438" cy="25686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CC5E0E34-83BA-B64E-85D0-E36E42EAE512}"/>
              </a:ext>
            </a:extLst>
          </p:cNvPr>
          <p:cNvCxnSpPr>
            <a:cxnSpLocks/>
            <a:stCxn id="18" idx="3"/>
            <a:endCxn id="17" idx="1"/>
          </p:cNvCxnSpPr>
          <p:nvPr/>
        </p:nvCxnSpPr>
        <p:spPr>
          <a:xfrm>
            <a:off x="8574516" y="5520029"/>
            <a:ext cx="444059" cy="53427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51F50FDD-1B81-6246-84A8-1242586F346E}"/>
              </a:ext>
            </a:extLst>
          </p:cNvPr>
          <p:cNvCxnSpPr>
            <a:cxnSpLocks/>
            <a:stCxn id="19" idx="3"/>
            <a:endCxn id="20" idx="1"/>
          </p:cNvCxnSpPr>
          <p:nvPr/>
        </p:nvCxnSpPr>
        <p:spPr>
          <a:xfrm>
            <a:off x="9587068" y="2386324"/>
            <a:ext cx="605397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3D532EA4-4C96-9C40-BD7E-8EF0B4658C16}"/>
              </a:ext>
            </a:extLst>
          </p:cNvPr>
          <p:cNvSpPr txBox="1"/>
          <p:nvPr/>
        </p:nvSpPr>
        <p:spPr>
          <a:xfrm>
            <a:off x="9486357" y="4663832"/>
            <a:ext cx="3089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5A8D8252-29A4-3742-9191-201476B769EE}"/>
              </a:ext>
            </a:extLst>
          </p:cNvPr>
          <p:cNvSpPr txBox="1"/>
          <p:nvPr/>
        </p:nvSpPr>
        <p:spPr>
          <a:xfrm>
            <a:off x="6610802" y="1772021"/>
            <a:ext cx="1431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show </a:t>
            </a:r>
            <a:r>
              <a:rPr lang="en-US" sz="1400" b="1" dirty="0" err="1">
                <a:solidFill>
                  <a:srgbClr val="FF0000"/>
                </a:solidFill>
              </a:rPr>
              <a:t>ip</a:t>
            </a:r>
            <a:r>
              <a:rPr lang="en-US" sz="1400" b="1" dirty="0">
                <a:solidFill>
                  <a:srgbClr val="FF0000"/>
                </a:solidFill>
              </a:rPr>
              <a:t> route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AE15C8D-2B76-074B-8257-B8268E1412FC}"/>
              </a:ext>
            </a:extLst>
          </p:cNvPr>
          <p:cNvSpPr txBox="1"/>
          <p:nvPr/>
        </p:nvSpPr>
        <p:spPr>
          <a:xfrm>
            <a:off x="6168543" y="2864796"/>
            <a:ext cx="1804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show running config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0B6E21B-FAB0-654C-9A15-1C97815EC981}"/>
              </a:ext>
            </a:extLst>
          </p:cNvPr>
          <p:cNvSpPr txBox="1"/>
          <p:nvPr/>
        </p:nvSpPr>
        <p:spPr>
          <a:xfrm>
            <a:off x="2154495" y="1893603"/>
            <a:ext cx="1804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CMGD config and show commands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951BB8F-25BE-FF42-AFC6-F2DE5E3943D2}"/>
              </a:ext>
            </a:extLst>
          </p:cNvPr>
          <p:cNvSpPr txBox="1"/>
          <p:nvPr/>
        </p:nvSpPr>
        <p:spPr>
          <a:xfrm>
            <a:off x="6106816" y="3251088"/>
            <a:ext cx="2071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ip</a:t>
            </a:r>
            <a:r>
              <a:rPr lang="en-US" sz="1400" b="1" dirty="0"/>
              <a:t> route </a:t>
            </a:r>
            <a:r>
              <a:rPr lang="en-US" sz="1400" b="1" dirty="0" err="1"/>
              <a:t>x.x.x.x</a:t>
            </a:r>
            <a:r>
              <a:rPr lang="en-US" sz="1400" b="1" dirty="0"/>
              <a:t>/y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9AF1812C-5082-E14A-8691-3864C396C3E2}"/>
              </a:ext>
            </a:extLst>
          </p:cNvPr>
          <p:cNvSpPr txBox="1"/>
          <p:nvPr/>
        </p:nvSpPr>
        <p:spPr>
          <a:xfrm>
            <a:off x="1515779" y="2392003"/>
            <a:ext cx="2071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/>
              <a:t>ip</a:t>
            </a:r>
            <a:r>
              <a:rPr lang="en-US" sz="1400" b="1" dirty="0"/>
              <a:t> route </a:t>
            </a:r>
            <a:r>
              <a:rPr lang="en-US" sz="1400" b="1" dirty="0" err="1"/>
              <a:t>x.x.x.x</a:t>
            </a:r>
            <a:r>
              <a:rPr lang="en-US" sz="1400" b="1" dirty="0"/>
              <a:t>/y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8B5DA42-DA17-064D-A06B-B05C80085991}"/>
              </a:ext>
            </a:extLst>
          </p:cNvPr>
          <p:cNvCxnSpPr>
            <a:cxnSpLocks/>
            <a:stCxn id="11" idx="1"/>
            <a:endCxn id="12" idx="0"/>
          </p:cNvCxnSpPr>
          <p:nvPr/>
        </p:nvCxnSpPr>
        <p:spPr>
          <a:xfrm flipH="1">
            <a:off x="2205219" y="1931312"/>
            <a:ext cx="2223312" cy="1497688"/>
          </a:xfrm>
          <a:prstGeom prst="straightConnector1">
            <a:avLst/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67915891-3E6C-2F47-8563-81984041195F}"/>
              </a:ext>
            </a:extLst>
          </p:cNvPr>
          <p:cNvSpPr txBox="1"/>
          <p:nvPr/>
        </p:nvSpPr>
        <p:spPr>
          <a:xfrm>
            <a:off x="7034663" y="3226382"/>
            <a:ext cx="3167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X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22CA4A9B-3A09-A247-8378-BF55B512F190}"/>
              </a:ext>
            </a:extLst>
          </p:cNvPr>
          <p:cNvSpPr txBox="1"/>
          <p:nvPr/>
        </p:nvSpPr>
        <p:spPr>
          <a:xfrm>
            <a:off x="285954" y="3907310"/>
            <a:ext cx="112483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/>
              <a:t>SET_CONFIG</a:t>
            </a:r>
          </a:p>
          <a:p>
            <a:pPr algn="ctr"/>
            <a:r>
              <a:rPr lang="en-US" sz="1400" b="1" dirty="0"/>
              <a:t>&lt;</a:t>
            </a:r>
            <a:r>
              <a:rPr lang="en-US" sz="1400" b="1" dirty="0" err="1"/>
              <a:t>xpath</a:t>
            </a:r>
            <a:r>
              <a:rPr lang="en-US" sz="1400" b="1" dirty="0"/>
              <a:t>, value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36E97AE6-32C6-C34F-8409-D2B61DE14010}"/>
              </a:ext>
            </a:extLst>
          </p:cNvPr>
          <p:cNvSpPr txBox="1"/>
          <p:nvPr/>
        </p:nvSpPr>
        <p:spPr>
          <a:xfrm>
            <a:off x="5859173" y="5040318"/>
            <a:ext cx="12931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CREATE_DATA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&lt;</a:t>
            </a:r>
            <a:r>
              <a:rPr lang="en-US" sz="1400" b="1" dirty="0" err="1">
                <a:solidFill>
                  <a:srgbClr val="FF0000"/>
                </a:solidFill>
              </a:rPr>
              <a:t>xpath</a:t>
            </a:r>
            <a:r>
              <a:rPr lang="en-US" sz="1400" b="1" dirty="0">
                <a:solidFill>
                  <a:srgbClr val="FF0000"/>
                </a:solidFill>
              </a:rPr>
              <a:t>, value&gt;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VALIDATE_REQ</a:t>
            </a:r>
          </a:p>
          <a:p>
            <a:pPr algn="ctr"/>
            <a:r>
              <a:rPr lang="en-US" sz="1400" b="1" dirty="0">
                <a:solidFill>
                  <a:srgbClr val="FF0000"/>
                </a:solidFill>
              </a:rPr>
              <a:t>APPLY_REQ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C994B541-6F8A-874B-B8B1-6F6E2AD5E3D5}"/>
              </a:ext>
            </a:extLst>
          </p:cNvPr>
          <p:cNvSpPr txBox="1"/>
          <p:nvPr/>
        </p:nvSpPr>
        <p:spPr>
          <a:xfrm>
            <a:off x="3042245" y="2593892"/>
            <a:ext cx="1804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err="1">
                <a:solidFill>
                  <a:srgbClr val="FF0000"/>
                </a:solidFill>
              </a:rPr>
              <a:t>cmgd</a:t>
            </a:r>
            <a:r>
              <a:rPr lang="en-US" sz="1400" b="1" dirty="0">
                <a:solidFill>
                  <a:srgbClr val="FF0000"/>
                </a:solidFill>
              </a:rPr>
              <a:t> commit-apply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99C7AAA0-BA40-5E4A-AE62-150E65F53765}"/>
              </a:ext>
            </a:extLst>
          </p:cNvPr>
          <p:cNvSpPr txBox="1"/>
          <p:nvPr/>
        </p:nvSpPr>
        <p:spPr>
          <a:xfrm>
            <a:off x="141285" y="4727324"/>
            <a:ext cx="11248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COMMIT-CONFIG</a:t>
            </a:r>
          </a:p>
        </p:txBody>
      </p:sp>
    </p:spTree>
    <p:extLst>
      <p:ext uri="{BB962C8B-B14F-4D97-AF65-F5344CB8AC3E}">
        <p14:creationId xmlns:p14="http://schemas.microsoft.com/office/powerpoint/2010/main" val="96084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500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7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ED9300"/>
                                      </p:to>
                                    </p:animClr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12" grpId="0"/>
      <p:bldP spid="113" grpId="0"/>
      <p:bldP spid="114" grpId="0"/>
      <p:bldP spid="120" grpId="0"/>
      <p:bldP spid="121" grpId="0"/>
      <p:bldP spid="122" grpId="0"/>
      <p:bldP spid="123" grpId="0"/>
      <p:bldP spid="12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10965542" cy="4572000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CMGD Config Commands</a:t>
            </a:r>
          </a:p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(config)# </a:t>
            </a: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cmgd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marL="0" indent="0">
              <a:buNone/>
            </a:pP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commit-apply     Commit the set of commands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lock-database    Lock the database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unlock-database  Unlock the database</a:t>
            </a:r>
          </a:p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(config)# </a:t>
            </a:r>
            <a:endParaRPr lang="en-IN" b="1" dirty="0">
              <a:solidFill>
                <a:schemeClr val="tx1"/>
              </a:solidFill>
            </a:endParaRPr>
          </a:p>
          <a:p>
            <a:pPr lvl="3"/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commands added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933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B9BEFBF-85A1-F543-B8D3-340F6C1DC40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08171" y="1600200"/>
            <a:ext cx="10965542" cy="4572000"/>
          </a:xfrm>
        </p:spPr>
        <p:txBody>
          <a:bodyPr>
            <a:noAutofit/>
          </a:bodyPr>
          <a:lstStyle/>
          <a:p>
            <a:r>
              <a:rPr lang="en-IN" b="1" dirty="0">
                <a:solidFill>
                  <a:schemeClr val="tx1"/>
                </a:solidFill>
              </a:rPr>
              <a:t>CMGD Show Commands</a:t>
            </a:r>
          </a:p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 show </a:t>
            </a: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cmgd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marL="0" indent="0">
              <a:buNone/>
            </a:pP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  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backend-adapter              CMGD Backend Adapter information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backend-yang-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xpath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-registry  Backend Adapter YANG 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Xpath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Registry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database                     CMGD Transaction information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frontend-adapter             CMGD Frontend Adapter information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get-config                   Get configuration data from a specific configuration database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get-data                     Get data from a specific database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transaction                  CMGD Transaction information</a:t>
            </a:r>
          </a:p>
          <a:p>
            <a:pPr marL="0" indent="0">
              <a:buNone/>
            </a:pP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 yang-</a:t>
            </a:r>
            <a:r>
              <a:rPr lang="en-IN" sz="1400" b="1" dirty="0" err="1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xpath</a:t>
            </a:r>
            <a:r>
              <a:rPr lang="en-IN" sz="14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-subscription      Get YANG Backend Subscription</a:t>
            </a:r>
          </a:p>
          <a:p>
            <a:pPr marL="0" indent="0">
              <a:buNone/>
            </a:pP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frr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# show </a:t>
            </a:r>
            <a:r>
              <a:rPr lang="en-IN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cmgd</a:t>
            </a:r>
            <a:r>
              <a:rPr lang="en-IN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674242-5B86-7242-B05A-03546F19D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commands added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D456084-D25B-504A-B817-DCBA189B48C9}"/>
              </a:ext>
            </a:extLst>
          </p:cNvPr>
          <p:cNvSpPr>
            <a:spLocks noGrp="1"/>
          </p:cNvSpPr>
          <p:nvPr>
            <p:ph type="subTitle" idx="10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148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3C5927AA-9E74-BB4C-8309-0AE0379C632B}" vid="{99C82E91-AAA9-A540-88F1-2118B62FB5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142948</TotalTime>
  <Words>1312</Words>
  <Application>Microsoft Office PowerPoint</Application>
  <PresentationFormat>宽屏</PresentationFormat>
  <Paragraphs>203</Paragraphs>
  <Slides>20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7" baseType="lpstr">
      <vt:lpstr>Metropolis</vt:lpstr>
      <vt:lpstr>Arial</vt:lpstr>
      <vt:lpstr>Calibri</vt:lpstr>
      <vt:lpstr>Calibri Light</vt:lpstr>
      <vt:lpstr>Courier New</vt:lpstr>
      <vt:lpstr>Wingdings</vt:lpstr>
      <vt:lpstr>Office Theme</vt:lpstr>
      <vt:lpstr>NorthBound Infrastructure Centralised Management Daemon (CMGD)  CMGD Prototype DEMO</vt:lpstr>
      <vt:lpstr>Centralized Management Daemon (CMGD)</vt:lpstr>
      <vt:lpstr>Centralized Management Daemon (CMGD)</vt:lpstr>
      <vt:lpstr>High-level End-to-End Processing Flow</vt:lpstr>
      <vt:lpstr>Prototype Demo</vt:lpstr>
      <vt:lpstr>What will be covered in the Demo</vt:lpstr>
      <vt:lpstr>DEMO Setup</vt:lpstr>
      <vt:lpstr>Other commands added</vt:lpstr>
      <vt:lpstr>Other commands added</vt:lpstr>
      <vt:lpstr>CMGD Commands</vt:lpstr>
      <vt:lpstr>CMGD Commands</vt:lpstr>
      <vt:lpstr>CMGD Commands</vt:lpstr>
      <vt:lpstr>CMGD Commands</vt:lpstr>
      <vt:lpstr>Prototype Source</vt:lpstr>
      <vt:lpstr>Implementation Updates</vt:lpstr>
      <vt:lpstr>Progress so far</vt:lpstr>
      <vt:lpstr>Progress so far</vt:lpstr>
      <vt:lpstr>Next Steps</vt:lpstr>
      <vt:lpstr>Things to Consider Next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NorthBound Infrastructure Proposal on Centralised Management Daemon (CMGD)</dc:title>
  <dc:creator>Pushpasis Sarkar</dc:creator>
  <cp:lastModifiedBy>磊 冯</cp:lastModifiedBy>
  <cp:revision>4</cp:revision>
  <cp:lastPrinted>2021-02-25T08:11:51Z</cp:lastPrinted>
  <dcterms:created xsi:type="dcterms:W3CDTF">2021-02-25T07:33:57Z</dcterms:created>
  <dcterms:modified xsi:type="dcterms:W3CDTF">2025-03-10T07:13:28Z</dcterms:modified>
</cp:coreProperties>
</file>

<file path=docProps/thumbnail.jpeg>
</file>